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1C_DE963E7A.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7" r:id="rId5"/>
    <p:sldId id="287" r:id="rId6"/>
    <p:sldId id="279" r:id="rId7"/>
    <p:sldId id="290" r:id="rId8"/>
    <p:sldId id="284" r:id="rId9"/>
    <p:sldId id="291" r:id="rId10"/>
    <p:sldId id="292" r:id="rId11"/>
    <p:sldId id="258" r:id="rId12"/>
    <p:sldId id="288" r:id="rId13"/>
    <p:sldId id="270" r:id="rId14"/>
    <p:sldId id="269" r:id="rId15"/>
    <p:sldId id="272" r:id="rId16"/>
    <p:sldId id="271" r:id="rId17"/>
    <p:sldId id="273" r:id="rId18"/>
    <p:sldId id="280" r:id="rId19"/>
    <p:sldId id="274" r:id="rId20"/>
    <p:sldId id="289" r:id="rId21"/>
    <p:sldId id="283" r:id="rId22"/>
    <p:sldId id="285" r:id="rId23"/>
    <p:sldId id="286" r:id="rId24"/>
    <p:sldId id="277" r:id="rId25"/>
  </p:sldIdLst>
  <p:sldSz cx="12192000" cy="6858000"/>
  <p:notesSz cx="6858000" cy="9144000"/>
  <p:defaultTextStyle>
    <a:defPPr>
      <a:defRPr lang="sq-A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A72A63-90F5-A0A3-047B-9E59C076EB0F}" name="Hanna Borg Jónsdóttir" initials="HJ" userId="S::hannaborg@unicef.is::4ad6b1f3-8d29-4858-9ac3-fe289972eb4b" providerId="AD"/>
  <p188:author id="{8B1423BC-B11F-41B9-3BED-9A61418718B4}" name="Sigyn Blöndal" initials="SB" userId="S::sigyn@unicef.is::a25e8dbd-a270-4299-b251-b79f1442ef3e" providerId="AD"/>
  <p188:author id="{FF92EFDC-CDD5-61D7-583F-B505750DF112}" name="Marín Rós Eyjólfsdóttir" initials="MRE" userId="S::marin@unicef.is::97c376a7-58ca-424a-8135-a9c56ba9d33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DA8CA-D4BE-EBFC-4D8A-2430D9984981}" v="15" dt="2024-04-15T14:19:08.599"/>
    <p1510:client id="{22E3B0D7-37C4-40E2-B135-F5BB4F526435}" v="1" dt="2024-04-15T15:38:33.434"/>
    <p1510:client id="{8EA273E8-422A-BAD3-CF3E-F0D7AA57EA15}" v="15" dt="2024-04-15T15:32:06.789"/>
    <p1510:client id="{A2CECE7F-40A2-C908-F3C5-CD6AB8F60185}" v="1" dt="2024-04-15T14:34:25.358"/>
    <p1510:client id="{B38F1AA5-1AE8-4C5E-BF63-24B6978BDE12}" v="1" dt="2024-04-16T13:17:26.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026" autoAdjust="0"/>
  </p:normalViewPr>
  <p:slideViewPr>
    <p:cSldViewPr snapToGrid="0">
      <p:cViewPr varScale="1">
        <p:scale>
          <a:sx n="83" d="100"/>
          <a:sy n="83" d="100"/>
        </p:scale>
        <p:origin x="195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yn Blöndal" userId="S::sigyn@unicef.is::a25e8dbd-a270-4299-b251-b79f1442ef3e" providerId="AD" clId="Web-{A2CECE7F-40A2-C908-F3C5-CD6AB8F60185}"/>
    <pc:docChg chg="">
      <pc:chgData name="Sigyn Blöndal" userId="S::sigyn@unicef.is::a25e8dbd-a270-4299-b251-b79f1442ef3e" providerId="AD" clId="Web-{A2CECE7F-40A2-C908-F3C5-CD6AB8F60185}" dt="2024-04-15T14:34:25.358" v="0"/>
      <pc:docMkLst>
        <pc:docMk/>
      </pc:docMkLst>
      <pc:sldChg chg="delCm">
        <pc:chgData name="Sigyn Blöndal" userId="S::sigyn@unicef.is::a25e8dbd-a270-4299-b251-b79f1442ef3e" providerId="AD" clId="Web-{A2CECE7F-40A2-C908-F3C5-CD6AB8F60185}" dt="2024-04-15T14:34:25.358" v="0"/>
        <pc:sldMkLst>
          <pc:docMk/>
          <pc:sldMk cId="1983413008" sldId="257"/>
        </pc:sldMkLst>
        <pc:extLst>
          <p:ext xmlns:p="http://schemas.openxmlformats.org/presentationml/2006/main" uri="{D6D511B9-2390-475A-947B-AFAB55BFBCF1}">
            <pc226:cmChg xmlns:pc226="http://schemas.microsoft.com/office/powerpoint/2022/06/main/command" chg="del">
              <pc226:chgData name="Sigyn Blöndal" userId="S::sigyn@unicef.is::a25e8dbd-a270-4299-b251-b79f1442ef3e" providerId="AD" clId="Web-{A2CECE7F-40A2-C908-F3C5-CD6AB8F60185}" dt="2024-04-15T14:34:25.358" v="0"/>
              <pc2:cmMkLst xmlns:pc2="http://schemas.microsoft.com/office/powerpoint/2019/9/main/command">
                <pc:docMk/>
                <pc:sldMk cId="1983413008" sldId="257"/>
                <pc2:cmMk id="{D078A904-6A0C-43D3-A742-547379CF54D4}"/>
              </pc2:cmMkLst>
            </pc226:cmChg>
          </p:ext>
        </pc:extLst>
      </pc:sldChg>
    </pc:docChg>
  </pc:docChgLst>
  <pc:docChgLst>
    <pc:chgData name="Sigyn Blöndal" userId="S::sigyn@unicef.is::a25e8dbd-a270-4299-b251-b79f1442ef3e" providerId="AD" clId="Web-{9A4CF8E3-DFEE-7B4E-4DAF-19145A243F8B}"/>
    <pc:docChg chg="modSld sldOrd">
      <pc:chgData name="Sigyn Blöndal" userId="S::sigyn@unicef.is::a25e8dbd-a270-4299-b251-b79f1442ef3e" providerId="AD" clId="Web-{9A4CF8E3-DFEE-7B4E-4DAF-19145A243F8B}" dt="2024-04-12T10:38:08.756" v="13"/>
      <pc:docMkLst>
        <pc:docMk/>
      </pc:docMkLst>
      <pc:sldChg chg="addCm">
        <pc:chgData name="Sigyn Blöndal" userId="S::sigyn@unicef.is::a25e8dbd-a270-4299-b251-b79f1442ef3e" providerId="AD" clId="Web-{9A4CF8E3-DFEE-7B4E-4DAF-19145A243F8B}" dt="2024-04-12T10:38:08.756" v="13"/>
        <pc:sldMkLst>
          <pc:docMk/>
          <pc:sldMk cId="1983413008" sldId="257"/>
        </pc:sldMkLst>
        <pc:extLst>
          <p:ext xmlns:p="http://schemas.openxmlformats.org/presentationml/2006/main" uri="{D6D511B9-2390-475A-947B-AFAB55BFBCF1}">
            <pc226:cmChg xmlns:pc226="http://schemas.microsoft.com/office/powerpoint/2022/06/main/command" chg="add">
              <pc226:chgData name="Sigyn Blöndal" userId="S::sigyn@unicef.is::a25e8dbd-a270-4299-b251-b79f1442ef3e" providerId="AD" clId="Web-{9A4CF8E3-DFEE-7B4E-4DAF-19145A243F8B}" dt="2024-04-12T10:38:08.756" v="13"/>
              <pc2:cmMkLst xmlns:pc2="http://schemas.microsoft.com/office/powerpoint/2019/9/main/command">
                <pc:docMk/>
                <pc:sldMk cId="1983413008" sldId="257"/>
                <pc2:cmMk id="{D078A904-6A0C-43D3-A742-547379CF54D4}"/>
              </pc2:cmMkLst>
            </pc226:cmChg>
          </p:ext>
        </pc:extLst>
      </pc:sldChg>
      <pc:sldChg chg="modSp ord">
        <pc:chgData name="Sigyn Blöndal" userId="S::sigyn@unicef.is::a25e8dbd-a270-4299-b251-b79f1442ef3e" providerId="AD" clId="Web-{9A4CF8E3-DFEE-7B4E-4DAF-19145A243F8B}" dt="2024-04-12T10:36:14.237" v="12" actId="20577"/>
        <pc:sldMkLst>
          <pc:docMk/>
          <pc:sldMk cId="4036197791" sldId="258"/>
        </pc:sldMkLst>
        <pc:spChg chg="mod">
          <ac:chgData name="Sigyn Blöndal" userId="S::sigyn@unicef.is::a25e8dbd-a270-4299-b251-b79f1442ef3e" providerId="AD" clId="Web-{9A4CF8E3-DFEE-7B4E-4DAF-19145A243F8B}" dt="2024-04-12T10:36:14.237" v="12" actId="20577"/>
          <ac:spMkLst>
            <pc:docMk/>
            <pc:sldMk cId="4036197791" sldId="258"/>
            <ac:spMk id="11" creationId="{9618C096-F5EF-0FA5-B8D9-4CCB7DB3A95C}"/>
          </ac:spMkLst>
        </pc:spChg>
      </pc:sldChg>
      <pc:sldChg chg="ord">
        <pc:chgData name="Sigyn Blöndal" userId="S::sigyn@unicef.is::a25e8dbd-a270-4299-b251-b79f1442ef3e" providerId="AD" clId="Web-{9A4CF8E3-DFEE-7B4E-4DAF-19145A243F8B}" dt="2024-04-12T10:35:18.298" v="0"/>
        <pc:sldMkLst>
          <pc:docMk/>
          <pc:sldMk cId="2815234866" sldId="292"/>
        </pc:sldMkLst>
      </pc:sldChg>
    </pc:docChg>
  </pc:docChgLst>
  <pc:docChgLst>
    <pc:chgData name="Eva Bjarnadóttir" userId="857169d0-944b-4702-9363-c7d5516406e7" providerId="ADAL" clId="{22E3B0D7-37C4-40E2-B135-F5BB4F526435}"/>
    <pc:docChg chg="custSel modSld sldOrd">
      <pc:chgData name="Eva Bjarnadóttir" userId="857169d0-944b-4702-9363-c7d5516406e7" providerId="ADAL" clId="{22E3B0D7-37C4-40E2-B135-F5BB4F526435}" dt="2024-04-15T15:47:53.696" v="674" actId="20577"/>
      <pc:docMkLst>
        <pc:docMk/>
      </pc:docMkLst>
      <pc:sldChg chg="modSp mod ord">
        <pc:chgData name="Eva Bjarnadóttir" userId="857169d0-944b-4702-9363-c7d5516406e7" providerId="ADAL" clId="{22E3B0D7-37C4-40E2-B135-F5BB4F526435}" dt="2024-04-15T15:34:27.313" v="5" actId="20577"/>
        <pc:sldMkLst>
          <pc:docMk/>
          <pc:sldMk cId="2882346616" sldId="269"/>
        </pc:sldMkLst>
        <pc:spChg chg="mod">
          <ac:chgData name="Eva Bjarnadóttir" userId="857169d0-944b-4702-9363-c7d5516406e7" providerId="ADAL" clId="{22E3B0D7-37C4-40E2-B135-F5BB4F526435}" dt="2024-04-15T15:34:27.313" v="5" actId="20577"/>
          <ac:spMkLst>
            <pc:docMk/>
            <pc:sldMk cId="2882346616" sldId="269"/>
            <ac:spMk id="18" creationId="{BC311248-2D49-0F1D-73E1-E55B86170D28}"/>
          </ac:spMkLst>
        </pc:spChg>
      </pc:sldChg>
      <pc:sldChg chg="modNotesTx">
        <pc:chgData name="Eva Bjarnadóttir" userId="857169d0-944b-4702-9363-c7d5516406e7" providerId="ADAL" clId="{22E3B0D7-37C4-40E2-B135-F5BB4F526435}" dt="2024-04-15T15:36:23.983" v="130" actId="114"/>
        <pc:sldMkLst>
          <pc:docMk/>
          <pc:sldMk cId="1135962532" sldId="271"/>
        </pc:sldMkLst>
      </pc:sldChg>
      <pc:sldChg chg="ord">
        <pc:chgData name="Eva Bjarnadóttir" userId="857169d0-944b-4702-9363-c7d5516406e7" providerId="ADAL" clId="{22E3B0D7-37C4-40E2-B135-F5BB4F526435}" dt="2024-04-15T15:33:40.407" v="1"/>
        <pc:sldMkLst>
          <pc:docMk/>
          <pc:sldMk cId="43279870" sldId="272"/>
        </pc:sldMkLst>
      </pc:sldChg>
      <pc:sldChg chg="modNotesTx">
        <pc:chgData name="Eva Bjarnadóttir" userId="857169d0-944b-4702-9363-c7d5516406e7" providerId="ADAL" clId="{22E3B0D7-37C4-40E2-B135-F5BB4F526435}" dt="2024-04-15T15:46:50.526" v="525" actId="20577"/>
        <pc:sldMkLst>
          <pc:docMk/>
          <pc:sldMk cId="2783228930" sldId="274"/>
        </pc:sldMkLst>
      </pc:sldChg>
      <pc:sldChg chg="modSp mod">
        <pc:chgData name="Eva Bjarnadóttir" userId="857169d0-944b-4702-9363-c7d5516406e7" providerId="ADAL" clId="{22E3B0D7-37C4-40E2-B135-F5BB4F526435}" dt="2024-04-15T15:42:23.738" v="320" actId="20577"/>
        <pc:sldMkLst>
          <pc:docMk/>
          <pc:sldMk cId="2542757981" sldId="277"/>
        </pc:sldMkLst>
        <pc:spChg chg="mod">
          <ac:chgData name="Eva Bjarnadóttir" userId="857169d0-944b-4702-9363-c7d5516406e7" providerId="ADAL" clId="{22E3B0D7-37C4-40E2-B135-F5BB4F526435}" dt="2024-04-15T15:42:23.738" v="320" actId="20577"/>
          <ac:spMkLst>
            <pc:docMk/>
            <pc:sldMk cId="2542757981" sldId="277"/>
            <ac:spMk id="11" creationId="{3B282D12-971F-5D23-49BB-A07D37122469}"/>
          </ac:spMkLst>
        </pc:spChg>
      </pc:sldChg>
      <pc:sldChg chg="modNotesTx">
        <pc:chgData name="Eva Bjarnadóttir" userId="857169d0-944b-4702-9363-c7d5516406e7" providerId="ADAL" clId="{22E3B0D7-37C4-40E2-B135-F5BB4F526435}" dt="2024-04-15T15:37:46.346" v="162" actId="20577"/>
        <pc:sldMkLst>
          <pc:docMk/>
          <pc:sldMk cId="2693406239" sldId="283"/>
        </pc:sldMkLst>
      </pc:sldChg>
      <pc:sldChg chg="modSp mod">
        <pc:chgData name="Eva Bjarnadóttir" userId="857169d0-944b-4702-9363-c7d5516406e7" providerId="ADAL" clId="{22E3B0D7-37C4-40E2-B135-F5BB4F526435}" dt="2024-04-15T15:38:40.066" v="186" actId="20577"/>
        <pc:sldMkLst>
          <pc:docMk/>
          <pc:sldMk cId="2381284556" sldId="285"/>
        </pc:sldMkLst>
        <pc:spChg chg="mod">
          <ac:chgData name="Eva Bjarnadóttir" userId="857169d0-944b-4702-9363-c7d5516406e7" providerId="ADAL" clId="{22E3B0D7-37C4-40E2-B135-F5BB4F526435}" dt="2024-04-15T15:38:40.066" v="186" actId="20577"/>
          <ac:spMkLst>
            <pc:docMk/>
            <pc:sldMk cId="2381284556" sldId="285"/>
            <ac:spMk id="2" creationId="{05C22721-3D65-A1E3-EFD7-810B3EE9C903}"/>
          </ac:spMkLst>
        </pc:spChg>
      </pc:sldChg>
      <pc:sldChg chg="modSp mod">
        <pc:chgData name="Eva Bjarnadóttir" userId="857169d0-944b-4702-9363-c7d5516406e7" providerId="ADAL" clId="{22E3B0D7-37C4-40E2-B135-F5BB4F526435}" dt="2024-04-15T15:39:19.643" v="212" actId="20577"/>
        <pc:sldMkLst>
          <pc:docMk/>
          <pc:sldMk cId="2150007495" sldId="286"/>
        </pc:sldMkLst>
        <pc:spChg chg="mod">
          <ac:chgData name="Eva Bjarnadóttir" userId="857169d0-944b-4702-9363-c7d5516406e7" providerId="ADAL" clId="{22E3B0D7-37C4-40E2-B135-F5BB4F526435}" dt="2024-04-15T15:39:19.643" v="212" actId="20577"/>
          <ac:spMkLst>
            <pc:docMk/>
            <pc:sldMk cId="2150007495" sldId="286"/>
            <ac:spMk id="2" creationId="{05C22721-3D65-A1E3-EFD7-810B3EE9C903}"/>
          </ac:spMkLst>
        </pc:spChg>
      </pc:sldChg>
      <pc:sldChg chg="modNotesTx">
        <pc:chgData name="Eva Bjarnadóttir" userId="857169d0-944b-4702-9363-c7d5516406e7" providerId="ADAL" clId="{22E3B0D7-37C4-40E2-B135-F5BB4F526435}" dt="2024-04-15T15:47:53.696" v="674" actId="20577"/>
        <pc:sldMkLst>
          <pc:docMk/>
          <pc:sldMk cId="526852291" sldId="289"/>
        </pc:sldMkLst>
      </pc:sldChg>
    </pc:docChg>
  </pc:docChgLst>
  <pc:docChgLst>
    <pc:chgData name="Sigyn Blöndal" userId="S::sigyn@unicef.is::a25e8dbd-a270-4299-b251-b79f1442ef3e" providerId="AD" clId="Web-{1F6DA8CA-D4BE-EBFC-4D8A-2430D9984981}"/>
    <pc:docChg chg="modSld">
      <pc:chgData name="Sigyn Blöndal" userId="S::sigyn@unicef.is::a25e8dbd-a270-4299-b251-b79f1442ef3e" providerId="AD" clId="Web-{1F6DA8CA-D4BE-EBFC-4D8A-2430D9984981}" dt="2024-04-15T14:19:08.599" v="13" actId="1076"/>
      <pc:docMkLst>
        <pc:docMk/>
      </pc:docMkLst>
      <pc:sldChg chg="addSp delSp modSp">
        <pc:chgData name="Sigyn Blöndal" userId="S::sigyn@unicef.is::a25e8dbd-a270-4299-b251-b79f1442ef3e" providerId="AD" clId="Web-{1F6DA8CA-D4BE-EBFC-4D8A-2430D9984981}" dt="2024-04-15T14:19:08.599" v="13" actId="1076"/>
        <pc:sldMkLst>
          <pc:docMk/>
          <pc:sldMk cId="1983413008" sldId="257"/>
        </pc:sldMkLst>
        <pc:spChg chg="del">
          <ac:chgData name="Sigyn Blöndal" userId="S::sigyn@unicef.is::a25e8dbd-a270-4299-b251-b79f1442ef3e" providerId="AD" clId="Web-{1F6DA8CA-D4BE-EBFC-4D8A-2430D9984981}" dt="2024-04-15T14:18:39.129" v="9"/>
          <ac:spMkLst>
            <pc:docMk/>
            <pc:sldMk cId="1983413008" sldId="257"/>
            <ac:spMk id="2" creationId="{A455B7BC-473B-F3AD-9606-8D2E10B35F26}"/>
          </ac:spMkLst>
        </pc:spChg>
        <pc:spChg chg="del">
          <ac:chgData name="Sigyn Blöndal" userId="S::sigyn@unicef.is::a25e8dbd-a270-4299-b251-b79f1442ef3e" providerId="AD" clId="Web-{1F6DA8CA-D4BE-EBFC-4D8A-2430D9984981}" dt="2024-04-15T14:18:41.535" v="10"/>
          <ac:spMkLst>
            <pc:docMk/>
            <pc:sldMk cId="1983413008" sldId="257"/>
            <ac:spMk id="3" creationId="{9DBAF7AB-0C79-7691-3039-E1F98E2D1D3D}"/>
          </ac:spMkLst>
        </pc:spChg>
        <pc:spChg chg="mod">
          <ac:chgData name="Sigyn Blöndal" userId="S::sigyn@unicef.is::a25e8dbd-a270-4299-b251-b79f1442ef3e" providerId="AD" clId="Web-{1F6DA8CA-D4BE-EBFC-4D8A-2430D9984981}" dt="2024-04-15T14:19:08.599" v="13" actId="1076"/>
          <ac:spMkLst>
            <pc:docMk/>
            <pc:sldMk cId="1983413008" sldId="257"/>
            <ac:spMk id="6" creationId="{873C176D-21BB-358A-AE34-15B11B0F4C76}"/>
          </ac:spMkLst>
        </pc:spChg>
        <pc:picChg chg="mod">
          <ac:chgData name="Sigyn Blöndal" userId="S::sigyn@unicef.is::a25e8dbd-a270-4299-b251-b79f1442ef3e" providerId="AD" clId="Web-{1F6DA8CA-D4BE-EBFC-4D8A-2430D9984981}" dt="2024-04-15T14:18:45.004" v="11" actId="1076"/>
          <ac:picMkLst>
            <pc:docMk/>
            <pc:sldMk cId="1983413008" sldId="257"/>
            <ac:picMk id="5" creationId="{B9D1A653-8DCF-9FF2-3F93-A2B65A5A35AF}"/>
          </ac:picMkLst>
        </pc:picChg>
        <pc:picChg chg="add mod">
          <ac:chgData name="Sigyn Blöndal" userId="S::sigyn@unicef.is::a25e8dbd-a270-4299-b251-b79f1442ef3e" providerId="AD" clId="Web-{1F6DA8CA-D4BE-EBFC-4D8A-2430D9984981}" dt="2024-04-15T14:18:59.521" v="12" actId="1076"/>
          <ac:picMkLst>
            <pc:docMk/>
            <pc:sldMk cId="1983413008" sldId="257"/>
            <ac:picMk id="7" creationId="{F1CBF0FE-2E61-3695-0DC6-AE68B3907D8C}"/>
          </ac:picMkLst>
        </pc:picChg>
      </pc:sldChg>
    </pc:docChg>
  </pc:docChgLst>
  <pc:docChgLst>
    <pc:chgData clId="Web-{1F6DA8CA-D4BE-EBFC-4D8A-2430D9984981}"/>
    <pc:docChg chg="modSld">
      <pc:chgData name="" userId="" providerId="" clId="Web-{1F6DA8CA-D4BE-EBFC-4D8A-2430D9984981}" dt="2024-04-15T14:17:49.955" v="0"/>
      <pc:docMkLst>
        <pc:docMk/>
      </pc:docMkLst>
      <pc:sldChg chg="delSp">
        <pc:chgData name="" userId="" providerId="" clId="Web-{1F6DA8CA-D4BE-EBFC-4D8A-2430D9984981}" dt="2024-04-15T14:17:49.955" v="0"/>
        <pc:sldMkLst>
          <pc:docMk/>
          <pc:sldMk cId="1983413008" sldId="257"/>
        </pc:sldMkLst>
        <pc:picChg chg="del">
          <ac:chgData name="" userId="" providerId="" clId="Web-{1F6DA8CA-D4BE-EBFC-4D8A-2430D9984981}" dt="2024-04-15T14:17:49.955" v="0"/>
          <ac:picMkLst>
            <pc:docMk/>
            <pc:sldMk cId="1983413008" sldId="257"/>
            <ac:picMk id="8" creationId="{F6311A57-A90B-32CC-704B-80792028666E}"/>
          </ac:picMkLst>
        </pc:picChg>
      </pc:sldChg>
    </pc:docChg>
  </pc:docChgLst>
  <pc:docChgLst>
    <pc:chgData name="Eva Bjarnadóttir" userId="S::evab@unicef.is::857169d0-944b-4702-9363-c7d5516406e7" providerId="AD" clId="Web-{8EA273E8-422A-BAD3-CF3E-F0D7AA57EA15}"/>
    <pc:docChg chg="modSld">
      <pc:chgData name="Eva Bjarnadóttir" userId="S::evab@unicef.is::857169d0-944b-4702-9363-c7d5516406e7" providerId="AD" clId="Web-{8EA273E8-422A-BAD3-CF3E-F0D7AA57EA15}" dt="2024-04-15T15:31:40.022" v="5" actId="20577"/>
      <pc:docMkLst>
        <pc:docMk/>
      </pc:docMkLst>
      <pc:sldChg chg="modSp">
        <pc:chgData name="Eva Bjarnadóttir" userId="S::evab@unicef.is::857169d0-944b-4702-9363-c7d5516406e7" providerId="AD" clId="Web-{8EA273E8-422A-BAD3-CF3E-F0D7AA57EA15}" dt="2024-04-15T15:31:40.022" v="5" actId="20577"/>
        <pc:sldMkLst>
          <pc:docMk/>
          <pc:sldMk cId="43279870" sldId="272"/>
        </pc:sldMkLst>
        <pc:spChg chg="mod">
          <ac:chgData name="Eva Bjarnadóttir" userId="S::evab@unicef.is::857169d0-944b-4702-9363-c7d5516406e7" providerId="AD" clId="Web-{8EA273E8-422A-BAD3-CF3E-F0D7AA57EA15}" dt="2024-04-15T15:31:40.022" v="5" actId="20577"/>
          <ac:spMkLst>
            <pc:docMk/>
            <pc:sldMk cId="43279870" sldId="272"/>
            <ac:spMk id="2" creationId="{43630C7F-643E-ACC4-BA99-14AD8FC524F9}"/>
          </ac:spMkLst>
        </pc:spChg>
      </pc:sldChg>
    </pc:docChg>
  </pc:docChgLst>
  <pc:docChgLst>
    <pc:chgData name="Eva Bjarnadóttir" userId="S::evab@unicef.is::857169d0-944b-4702-9363-c7d5516406e7" providerId="AD" clId="Web-{FFFD2822-439E-3F74-AECF-E9E6F8C61630}"/>
    <pc:docChg chg="modSld">
      <pc:chgData name="Eva Bjarnadóttir" userId="S::evab@unicef.is::857169d0-944b-4702-9363-c7d5516406e7" providerId="AD" clId="Web-{FFFD2822-439E-3F74-AECF-E9E6F8C61630}" dt="2024-04-16T11:52:44.708" v="39"/>
      <pc:docMkLst>
        <pc:docMk/>
      </pc:docMkLst>
      <pc:sldChg chg="modNotes">
        <pc:chgData name="Eva Bjarnadóttir" userId="S::evab@unicef.is::857169d0-944b-4702-9363-c7d5516406e7" providerId="AD" clId="Web-{FFFD2822-439E-3F74-AECF-E9E6F8C61630}" dt="2024-04-16T11:52:44.708" v="39"/>
        <pc:sldMkLst>
          <pc:docMk/>
          <pc:sldMk cId="1135962532" sldId="271"/>
        </pc:sldMkLst>
      </pc:sldChg>
    </pc:docChg>
  </pc:docChgLst>
</pc:chgInfo>
</file>

<file path=ppt/comments/modernComment_11C_DE963E7A.xml><?xml version="1.0" encoding="utf-8"?>
<p188:cmLst xmlns:a="http://schemas.openxmlformats.org/drawingml/2006/main" xmlns:r="http://schemas.openxmlformats.org/officeDocument/2006/relationships" xmlns:p188="http://schemas.microsoft.com/office/powerpoint/2018/8/main">
  <p188:cm id="{57B87AA2-8E7C-46E4-AD3D-71DD6F55BBF8}" authorId="{D0A72A63-90F5-A0A3-047B-9E59C076EB0F}" status="resolved" created="2024-03-21T16:09:25.936">
    <ac:txMkLst xmlns:ac="http://schemas.microsoft.com/office/drawing/2013/main/command">
      <pc:docMk xmlns:pc="http://schemas.microsoft.com/office/powerpoint/2013/main/command"/>
      <pc:sldMk xmlns:pc="http://schemas.microsoft.com/office/powerpoint/2013/main/command" cId="3734388346" sldId="284"/>
      <ac:spMk id="8" creationId="{F6B56D00-3111-B32B-BC3B-94548DC03CE7}"/>
      <ac:txMk cp="264">
        <ac:context len="677" hash="3752935894"/>
      </ac:txMk>
    </ac:txMkLst>
    <p188:pos x="3459078" y="1624263"/>
    <p188:txBody>
      <a:bodyPr/>
      <a:lstStyle/>
      <a:p>
        <a:r>
          <a:rPr lang="en-US"/>
          <a:t>réttindi barna</a:t>
        </a:r>
      </a:p>
    </p188:txBody>
    <p188:extLst>
      <p:ext xmlns:p="http://schemas.openxmlformats.org/presentationml/2006/main" uri="{57CB4572-C831-44C2-8A1C-0ADB6CCDFE69}">
        <p223:reactions xmlns:p223="http://schemas.microsoft.com/office/powerpoint/2022/03/main">
          <p223:rxn type="👍">
            <p223:instance time="2024-03-22T09:17:06.850" authorId="{8B1423BC-B11F-41B9-3BED-9A61418718B4}"/>
          </p223:rxn>
        </p223:reactions>
      </p:ext>
    </p188:extLst>
  </p188:cm>
  <p188:cm id="{14363383-2C01-4FF9-BF38-E9DB9870CBF8}" authorId="{D0A72A63-90F5-A0A3-047B-9E59C076EB0F}" status="resolved" created="2024-03-21T16:10:04.953">
    <ac:txMkLst xmlns:ac="http://schemas.microsoft.com/office/drawing/2013/main/command">
      <pc:docMk xmlns:pc="http://schemas.microsoft.com/office/powerpoint/2013/main/command"/>
      <pc:sldMk xmlns:pc="http://schemas.microsoft.com/office/powerpoint/2013/main/command" cId="3734388346" sldId="284"/>
      <ac:spMk id="8" creationId="{F6B56D00-3111-B32B-BC3B-94548DC03CE7}"/>
      <ac:txMk cp="351">
        <ac:context len="677" hash="3752935894"/>
      </ac:txMk>
    </ac:txMkLst>
    <p188:pos x="3699710" y="2887578"/>
    <p188:txBody>
      <a:bodyPr/>
      <a:lstStyle/>
      <a:p>
        <a:r>
          <a:rPr lang="en-US"/>
          <a:t>við fullorðna fólkið</a:t>
        </a:r>
      </a:p>
    </p188:txBody>
    <p188:extLst>
      <p:ext xmlns:p="http://schemas.openxmlformats.org/presentationml/2006/main" uri="{57CB4572-C831-44C2-8A1C-0ADB6CCDFE69}">
        <p223:reactions xmlns:p223="http://schemas.microsoft.com/office/powerpoint/2022/03/main">
          <p223:rxn type="👍">
            <p223:instance time="2024-03-22T09:17:06.288" authorId="{8B1423BC-B11F-41B9-3BED-9A61418718B4}"/>
          </p223:rxn>
        </p223:reactions>
      </p:ext>
    </p188:extLst>
  </p188:cm>
  <p188:cm id="{CF4DED19-8725-4CA6-86BE-52D657B00E2F}" authorId="{D0A72A63-90F5-A0A3-047B-9E59C076EB0F}" status="resolved" created="2024-03-21T16:10:24.344">
    <ac:txMkLst xmlns:ac="http://schemas.microsoft.com/office/drawing/2013/main/command">
      <pc:docMk xmlns:pc="http://schemas.microsoft.com/office/powerpoint/2013/main/command"/>
      <pc:sldMk xmlns:pc="http://schemas.microsoft.com/office/powerpoint/2013/main/command" cId="3734388346" sldId="284"/>
      <ac:spMk id="8" creationId="{F6B56D00-3111-B32B-BC3B-94548DC03CE7}"/>
      <ac:txMk cp="816">
        <ac:context len="1298" hash="212472144"/>
      </ac:txMk>
    </ac:txMkLst>
    <p188:pos x="5835315" y="3970421"/>
    <p188:txBody>
      <a:bodyPr/>
      <a:lstStyle/>
      <a:p>
        <a:r>
          <a:rPr lang="en-US"/>
          <a:t>þau geri</a:t>
        </a:r>
      </a:p>
    </p188:txBody>
    <p188:extLst>
      <p:ext xmlns:p="http://schemas.openxmlformats.org/presentationml/2006/main" uri="{57CB4572-C831-44C2-8A1C-0ADB6CCDFE69}">
        <p223:reactions xmlns:p223="http://schemas.microsoft.com/office/powerpoint/2022/03/main">
          <p223:rxn type="👍">
            <p223:instance time="2024-03-22T09:17:05.328" authorId="{8B1423BC-B11F-41B9-3BED-9A61418718B4}"/>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9F5015-F862-424D-9CC3-C05BEAB28708}" type="datetimeFigureOut">
              <a:rPr lang="is-IS" smtClean="0"/>
              <a:t>16.4.2024</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747A0-E55D-46DD-A84D-9AC71234B31E}" type="slidenum">
              <a:rPr lang="is-IS" smtClean="0"/>
              <a:t>‹#›</a:t>
            </a:fld>
            <a:endParaRPr lang="is-IS"/>
          </a:p>
        </p:txBody>
      </p:sp>
    </p:spTree>
    <p:extLst>
      <p:ext uri="{BB962C8B-B14F-4D97-AF65-F5344CB8AC3E}">
        <p14:creationId xmlns:p14="http://schemas.microsoft.com/office/powerpoint/2010/main" val="191184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uv.is/krakkaruv/spila/i-ljosi-krakkasogunnar/32341/9kdm35"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gerasjalfur.is/boumlrn-hafa-aacutehrif.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ea typeface="Calibri"/>
              <a:cs typeface="Calibri"/>
            </a:endParaRPr>
          </a:p>
        </p:txBody>
      </p:sp>
      <p:sp>
        <p:nvSpPr>
          <p:cNvPr id="4" name="Slide Number Placeholder 3"/>
          <p:cNvSpPr>
            <a:spLocks noGrp="1"/>
          </p:cNvSpPr>
          <p:nvPr>
            <p:ph type="sldNum" sz="quarter" idx="5"/>
          </p:nvPr>
        </p:nvSpPr>
        <p:spPr/>
        <p:txBody>
          <a:bodyPr/>
          <a:lstStyle/>
          <a:p>
            <a:fld id="{7257A55F-4C5B-E248-9EC8-471E991E4A83}" type="slidenum">
              <a:rPr lang="en-US" smtClean="0"/>
              <a:t>5</a:t>
            </a:fld>
            <a:endParaRPr lang="en-US"/>
          </a:p>
        </p:txBody>
      </p:sp>
    </p:spTree>
    <p:extLst>
      <p:ext uri="{BB962C8B-B14F-4D97-AF65-F5344CB8AC3E}">
        <p14:creationId xmlns:p14="http://schemas.microsoft.com/office/powerpoint/2010/main" val="1902147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err="1"/>
              <a:t>Barnasáttmálinn</a:t>
            </a:r>
            <a:r>
              <a:rPr lang="en-US"/>
              <a:t> </a:t>
            </a:r>
            <a:r>
              <a:rPr lang="en-US" err="1"/>
              <a:t>felur</a:t>
            </a:r>
            <a:r>
              <a:rPr lang="en-US"/>
              <a:t> í </a:t>
            </a:r>
            <a:r>
              <a:rPr lang="en-US" err="1"/>
              <a:t>sér</a:t>
            </a:r>
            <a:r>
              <a:rPr lang="en-US"/>
              <a:t> </a:t>
            </a:r>
            <a:r>
              <a:rPr lang="en-US" err="1"/>
              <a:t>alþjóðlega</a:t>
            </a:r>
            <a:r>
              <a:rPr lang="en-US"/>
              <a:t> </a:t>
            </a:r>
            <a:r>
              <a:rPr lang="en-US" err="1"/>
              <a:t>viðurkenningu</a:t>
            </a:r>
            <a:r>
              <a:rPr lang="en-US"/>
              <a:t> á </a:t>
            </a:r>
            <a:r>
              <a:rPr lang="en-US" err="1"/>
              <a:t>að</a:t>
            </a:r>
            <a:r>
              <a:rPr lang="en-US"/>
              <a:t> </a:t>
            </a:r>
            <a:r>
              <a:rPr lang="en-US" err="1"/>
              <a:t>börn</a:t>
            </a:r>
            <a:r>
              <a:rPr lang="en-US"/>
              <a:t> </a:t>
            </a:r>
            <a:r>
              <a:rPr lang="en-US" err="1"/>
              <a:t>heimsins</a:t>
            </a:r>
            <a:r>
              <a:rPr lang="en-US"/>
              <a:t> </a:t>
            </a:r>
            <a:r>
              <a:rPr lang="en-US" err="1"/>
              <a:t>þarfnist</a:t>
            </a:r>
            <a:r>
              <a:rPr lang="en-US"/>
              <a:t> </a:t>
            </a:r>
            <a:r>
              <a:rPr lang="en-US" err="1"/>
              <a:t>sérstakrar</a:t>
            </a:r>
            <a:r>
              <a:rPr lang="en-US"/>
              <a:t> </a:t>
            </a:r>
            <a:r>
              <a:rPr lang="en-US" err="1"/>
              <a:t>verndar</a:t>
            </a:r>
            <a:r>
              <a:rPr lang="en-US"/>
              <a:t> </a:t>
            </a:r>
            <a:r>
              <a:rPr lang="en-US" err="1"/>
              <a:t>umfram</a:t>
            </a:r>
            <a:r>
              <a:rPr lang="en-US"/>
              <a:t> </a:t>
            </a:r>
            <a:r>
              <a:rPr lang="en-US" err="1"/>
              <a:t>hina</a:t>
            </a:r>
            <a:r>
              <a:rPr lang="en-US"/>
              <a:t> </a:t>
            </a:r>
            <a:r>
              <a:rPr lang="en-US" err="1"/>
              <a:t>fullorðnu</a:t>
            </a:r>
            <a:r>
              <a:rPr lang="en-US"/>
              <a:t>. Hann </a:t>
            </a:r>
            <a:r>
              <a:rPr lang="en-US" err="1"/>
              <a:t>staðfestir</a:t>
            </a:r>
            <a:r>
              <a:rPr lang="en-US"/>
              <a:t> </a:t>
            </a:r>
            <a:r>
              <a:rPr lang="en-US" err="1"/>
              <a:t>að</a:t>
            </a:r>
            <a:r>
              <a:rPr lang="en-US"/>
              <a:t> </a:t>
            </a:r>
            <a:r>
              <a:rPr lang="en-US" err="1"/>
              <a:t>börn</a:t>
            </a:r>
            <a:r>
              <a:rPr lang="en-US"/>
              <a:t> </a:t>
            </a:r>
            <a:r>
              <a:rPr lang="en-US" err="1"/>
              <a:t>eru</a:t>
            </a:r>
            <a:r>
              <a:rPr lang="en-US"/>
              <a:t> </a:t>
            </a:r>
            <a:r>
              <a:rPr lang="en-US" err="1"/>
              <a:t>sjálfstæðir</a:t>
            </a:r>
            <a:r>
              <a:rPr lang="en-US"/>
              <a:t> </a:t>
            </a:r>
            <a:r>
              <a:rPr lang="en-US" err="1"/>
              <a:t>einstaklingar</a:t>
            </a:r>
            <a:r>
              <a:rPr lang="en-US"/>
              <a:t> </a:t>
            </a:r>
            <a:r>
              <a:rPr lang="en-US" err="1"/>
              <a:t>með</a:t>
            </a:r>
            <a:r>
              <a:rPr lang="en-US"/>
              <a:t> </a:t>
            </a:r>
            <a:r>
              <a:rPr lang="en-US" err="1"/>
              <a:t>fullgild</a:t>
            </a:r>
            <a:r>
              <a:rPr lang="en-US"/>
              <a:t> </a:t>
            </a:r>
            <a:r>
              <a:rPr lang="en-US" err="1"/>
              <a:t>réttindi</a:t>
            </a:r>
            <a:r>
              <a:rPr lang="en-US"/>
              <a:t> </a:t>
            </a:r>
            <a:r>
              <a:rPr lang="en-US" err="1"/>
              <a:t>óháð</a:t>
            </a:r>
            <a:r>
              <a:rPr lang="en-US"/>
              <a:t> </a:t>
            </a:r>
            <a:r>
              <a:rPr lang="en-US" err="1"/>
              <a:t>réttindum</a:t>
            </a:r>
            <a:r>
              <a:rPr lang="en-US"/>
              <a:t> </a:t>
            </a:r>
            <a:r>
              <a:rPr lang="en-US" err="1"/>
              <a:t>fullorðinna</a:t>
            </a:r>
            <a:r>
              <a:rPr lang="en-US"/>
              <a:t>. </a:t>
            </a:r>
            <a:r>
              <a:rPr lang="en-US" err="1"/>
              <a:t>Öllum</a:t>
            </a:r>
            <a:r>
              <a:rPr lang="en-US"/>
              <a:t> </a:t>
            </a:r>
            <a:r>
              <a:rPr lang="en-US" err="1"/>
              <a:t>þeim</a:t>
            </a:r>
            <a:r>
              <a:rPr lang="en-US"/>
              <a:t> </a:t>
            </a:r>
            <a:r>
              <a:rPr lang="en-US" err="1"/>
              <a:t>sem</a:t>
            </a:r>
            <a:r>
              <a:rPr lang="en-US"/>
              <a:t> </a:t>
            </a:r>
            <a:r>
              <a:rPr lang="en-US" err="1"/>
              <a:t>koma</a:t>
            </a:r>
            <a:r>
              <a:rPr lang="en-US"/>
              <a:t> </a:t>
            </a:r>
            <a:r>
              <a:rPr lang="en-US" err="1"/>
              <a:t>að</a:t>
            </a:r>
            <a:r>
              <a:rPr lang="en-US"/>
              <a:t> </a:t>
            </a:r>
            <a:r>
              <a:rPr lang="en-US" err="1"/>
              <a:t>málefnum</a:t>
            </a:r>
            <a:r>
              <a:rPr lang="en-US"/>
              <a:t> </a:t>
            </a:r>
            <a:r>
              <a:rPr lang="en-US" err="1"/>
              <a:t>barna</a:t>
            </a:r>
            <a:r>
              <a:rPr lang="en-US"/>
              <a:t> </a:t>
            </a:r>
            <a:r>
              <a:rPr lang="en-US" err="1"/>
              <a:t>ber</a:t>
            </a:r>
            <a:r>
              <a:rPr lang="en-US"/>
              <a:t> </a:t>
            </a:r>
            <a:r>
              <a:rPr lang="en-US" err="1"/>
              <a:t>að</a:t>
            </a:r>
            <a:r>
              <a:rPr lang="en-US"/>
              <a:t> </a:t>
            </a:r>
            <a:r>
              <a:rPr lang="en-US" err="1"/>
              <a:t>gera</a:t>
            </a:r>
            <a:r>
              <a:rPr lang="en-US"/>
              <a:t> </a:t>
            </a:r>
            <a:r>
              <a:rPr lang="en-US" err="1"/>
              <a:t>það</a:t>
            </a:r>
            <a:r>
              <a:rPr lang="en-US"/>
              <a:t> </a:t>
            </a:r>
            <a:r>
              <a:rPr lang="en-US" err="1"/>
              <a:t>sem</a:t>
            </a:r>
            <a:r>
              <a:rPr lang="en-US"/>
              <a:t> í </a:t>
            </a:r>
            <a:r>
              <a:rPr lang="en-US" err="1"/>
              <a:t>þeirra</a:t>
            </a:r>
            <a:r>
              <a:rPr lang="en-US"/>
              <a:t> </a:t>
            </a:r>
            <a:r>
              <a:rPr lang="en-US" err="1"/>
              <a:t>valdi</a:t>
            </a:r>
            <a:r>
              <a:rPr lang="en-US"/>
              <a:t> </a:t>
            </a:r>
            <a:r>
              <a:rPr lang="en-US" err="1"/>
              <a:t>stendur</a:t>
            </a:r>
            <a:r>
              <a:rPr lang="en-US"/>
              <a:t> </a:t>
            </a:r>
            <a:r>
              <a:rPr lang="en-US" err="1"/>
              <a:t>til</a:t>
            </a:r>
            <a:r>
              <a:rPr lang="en-US"/>
              <a:t> </a:t>
            </a:r>
            <a:r>
              <a:rPr lang="en-US" err="1"/>
              <a:t>að</a:t>
            </a:r>
            <a:r>
              <a:rPr lang="en-US"/>
              <a:t> </a:t>
            </a:r>
            <a:r>
              <a:rPr lang="en-US" err="1"/>
              <a:t>framfylgja</a:t>
            </a:r>
            <a:r>
              <a:rPr lang="en-US"/>
              <a:t> </a:t>
            </a:r>
            <a:r>
              <a:rPr lang="en-US" err="1"/>
              <a:t>samningnum</a:t>
            </a:r>
            <a:r>
              <a:rPr lang="en-US"/>
              <a:t>. </a:t>
            </a:r>
            <a:r>
              <a:rPr lang="en-US" err="1"/>
              <a:t>Hér</a:t>
            </a:r>
            <a:r>
              <a:rPr lang="en-US"/>
              <a:t> er </a:t>
            </a:r>
            <a:r>
              <a:rPr lang="en-US" err="1"/>
              <a:t>átt</a:t>
            </a:r>
            <a:r>
              <a:rPr lang="en-US"/>
              <a:t> </a:t>
            </a:r>
            <a:r>
              <a:rPr lang="en-US" err="1"/>
              <a:t>við</a:t>
            </a:r>
            <a:r>
              <a:rPr lang="en-US"/>
              <a:t> </a:t>
            </a:r>
            <a:r>
              <a:rPr lang="en-US" err="1"/>
              <a:t>stjórnvöld</a:t>
            </a:r>
            <a:r>
              <a:rPr lang="en-US"/>
              <a:t>, </a:t>
            </a:r>
            <a:r>
              <a:rPr lang="en-US" err="1"/>
              <a:t>foreldra</a:t>
            </a:r>
            <a:r>
              <a:rPr lang="en-US"/>
              <a:t>, </a:t>
            </a:r>
            <a:r>
              <a:rPr lang="en-US" err="1"/>
              <a:t>skóla</a:t>
            </a:r>
            <a:r>
              <a:rPr lang="en-US"/>
              <a:t> </a:t>
            </a:r>
            <a:r>
              <a:rPr lang="en-US" err="1"/>
              <a:t>og</a:t>
            </a:r>
            <a:r>
              <a:rPr lang="en-US"/>
              <a:t> </a:t>
            </a:r>
            <a:r>
              <a:rPr lang="en-US" err="1"/>
              <a:t>alla</a:t>
            </a:r>
            <a:r>
              <a:rPr lang="en-US"/>
              <a:t> </a:t>
            </a:r>
            <a:r>
              <a:rPr lang="en-US" err="1"/>
              <a:t>aðra</a:t>
            </a:r>
            <a:r>
              <a:rPr lang="en-US"/>
              <a:t> </a:t>
            </a:r>
            <a:r>
              <a:rPr lang="en-US" err="1"/>
              <a:t>sem</a:t>
            </a:r>
            <a:r>
              <a:rPr lang="en-US"/>
              <a:t> </a:t>
            </a:r>
            <a:r>
              <a:rPr lang="en-US" err="1"/>
              <a:t>vinna</a:t>
            </a:r>
            <a:r>
              <a:rPr lang="en-US"/>
              <a:t> </a:t>
            </a:r>
            <a:r>
              <a:rPr lang="en-US" err="1"/>
              <a:t>með</a:t>
            </a:r>
            <a:r>
              <a:rPr lang="en-US"/>
              <a:t> </a:t>
            </a:r>
            <a:r>
              <a:rPr lang="en-US" err="1"/>
              <a:t>börnum</a:t>
            </a:r>
            <a:r>
              <a:rPr lang="en-US"/>
              <a:t> </a:t>
            </a:r>
            <a:r>
              <a:rPr lang="en-US" err="1"/>
              <a:t>eða</a:t>
            </a:r>
            <a:r>
              <a:rPr lang="en-US"/>
              <a:t> </a:t>
            </a:r>
            <a:r>
              <a:rPr lang="en-US" err="1"/>
              <a:t>fyrir</a:t>
            </a:r>
            <a:r>
              <a:rPr lang="en-US"/>
              <a:t> </a:t>
            </a:r>
            <a:r>
              <a:rPr lang="en-US" err="1"/>
              <a:t>börn</a:t>
            </a:r>
            <a:r>
              <a:rPr lang="en-US"/>
              <a:t>.</a:t>
            </a:r>
          </a:p>
          <a:p>
            <a:pPr algn="l"/>
            <a:endParaRPr lang="en-US"/>
          </a:p>
          <a:p>
            <a:pPr algn="l"/>
            <a:r>
              <a:rPr lang="en-US"/>
              <a:t>Í 1. - 42. gr. </a:t>
            </a:r>
            <a:r>
              <a:rPr lang="en-US" err="1"/>
              <a:t>Barnasáttmálans</a:t>
            </a:r>
            <a:r>
              <a:rPr lang="en-US"/>
              <a:t> er </a:t>
            </a:r>
            <a:r>
              <a:rPr lang="en-US" err="1"/>
              <a:t>fjallað</a:t>
            </a:r>
            <a:r>
              <a:rPr lang="en-US"/>
              <a:t> </a:t>
            </a:r>
            <a:r>
              <a:rPr lang="en-US" err="1"/>
              <a:t>efnislega</a:t>
            </a:r>
            <a:r>
              <a:rPr lang="en-US"/>
              <a:t> um </a:t>
            </a:r>
            <a:r>
              <a:rPr lang="en-US" err="1"/>
              <a:t>réttindi</a:t>
            </a:r>
            <a:r>
              <a:rPr lang="en-US"/>
              <a:t> </a:t>
            </a:r>
            <a:r>
              <a:rPr lang="en-US" err="1"/>
              <a:t>barna</a:t>
            </a:r>
            <a:r>
              <a:rPr lang="en-US"/>
              <a:t>. </a:t>
            </a:r>
          </a:p>
          <a:p>
            <a:pPr algn="l"/>
            <a:endParaRPr lang="en-US"/>
          </a:p>
          <a:p>
            <a:pPr algn="l"/>
            <a:r>
              <a:rPr lang="en-US" err="1"/>
              <a:t>Flokka</a:t>
            </a:r>
            <a:r>
              <a:rPr lang="en-US"/>
              <a:t> </a:t>
            </a:r>
            <a:r>
              <a:rPr lang="en-US" err="1"/>
              <a:t>má</a:t>
            </a:r>
            <a:r>
              <a:rPr lang="en-US"/>
              <a:t> </a:t>
            </a:r>
            <a:r>
              <a:rPr lang="en-US" err="1"/>
              <a:t>réttindi</a:t>
            </a:r>
            <a:r>
              <a:rPr lang="en-US"/>
              <a:t> </a:t>
            </a:r>
            <a:r>
              <a:rPr lang="en-US" err="1"/>
              <a:t>barna</a:t>
            </a:r>
            <a:r>
              <a:rPr lang="en-US"/>
              <a:t> í </a:t>
            </a:r>
            <a:r>
              <a:rPr lang="en-US" err="1"/>
              <a:t>þrennt</a:t>
            </a:r>
            <a:r>
              <a:rPr lang="en-US"/>
              <a:t>; </a:t>
            </a:r>
            <a:r>
              <a:rPr lang="en-US" i="1" err="1"/>
              <a:t>vernd</a:t>
            </a:r>
            <a:r>
              <a:rPr lang="en-US" i="1"/>
              <a:t>, </a:t>
            </a:r>
            <a:r>
              <a:rPr lang="en-US" i="1" err="1"/>
              <a:t>umönnun</a:t>
            </a:r>
            <a:r>
              <a:rPr lang="en-US" i="1"/>
              <a:t> </a:t>
            </a:r>
            <a:r>
              <a:rPr lang="en-US" i="1" err="1"/>
              <a:t>og</a:t>
            </a:r>
            <a:r>
              <a:rPr lang="en-US" i="1"/>
              <a:t> </a:t>
            </a:r>
            <a:r>
              <a:rPr lang="en-US" i="1" err="1"/>
              <a:t>þátttöku</a:t>
            </a:r>
            <a:r>
              <a:rPr lang="en-US" i="1"/>
              <a:t>.</a:t>
            </a:r>
            <a:endParaRPr lang="en-US"/>
          </a:p>
          <a:p>
            <a:pPr algn="l"/>
            <a:r>
              <a:rPr lang="en-US" err="1"/>
              <a:t>Vernd</a:t>
            </a:r>
            <a:br>
              <a:rPr lang="en-US">
                <a:cs typeface="+mn-lt"/>
              </a:rPr>
            </a:br>
            <a:r>
              <a:rPr lang="en-US" err="1"/>
              <a:t>Réttur</a:t>
            </a:r>
            <a:r>
              <a:rPr lang="en-US"/>
              <a:t> </a:t>
            </a:r>
            <a:r>
              <a:rPr lang="en-US" err="1"/>
              <a:t>allra</a:t>
            </a:r>
            <a:r>
              <a:rPr lang="en-US"/>
              <a:t> </a:t>
            </a:r>
            <a:r>
              <a:rPr lang="en-US" err="1"/>
              <a:t>barna</a:t>
            </a:r>
            <a:r>
              <a:rPr lang="en-US"/>
              <a:t> </a:t>
            </a:r>
            <a:r>
              <a:rPr lang="en-US" err="1"/>
              <a:t>til</a:t>
            </a:r>
            <a:r>
              <a:rPr lang="en-US"/>
              <a:t> </a:t>
            </a:r>
            <a:r>
              <a:rPr lang="en-US" err="1"/>
              <a:t>lífs</a:t>
            </a:r>
            <a:r>
              <a:rPr lang="en-US"/>
              <a:t> </a:t>
            </a:r>
            <a:r>
              <a:rPr lang="en-US" err="1"/>
              <a:t>og</a:t>
            </a:r>
            <a:r>
              <a:rPr lang="en-US"/>
              <a:t> </a:t>
            </a:r>
            <a:r>
              <a:rPr lang="en-US" err="1"/>
              <a:t>frelsi</a:t>
            </a:r>
            <a:r>
              <a:rPr lang="en-US"/>
              <a:t> </a:t>
            </a:r>
            <a:r>
              <a:rPr lang="en-US" err="1"/>
              <a:t>til</a:t>
            </a:r>
            <a:r>
              <a:rPr lang="en-US"/>
              <a:t> </a:t>
            </a:r>
            <a:r>
              <a:rPr lang="en-US" err="1"/>
              <a:t>tjáningar</a:t>
            </a:r>
            <a:r>
              <a:rPr lang="en-US"/>
              <a:t>, </a:t>
            </a:r>
            <a:r>
              <a:rPr lang="en-US" err="1"/>
              <a:t>skoðana</a:t>
            </a:r>
            <a:r>
              <a:rPr lang="en-US"/>
              <a:t>- </a:t>
            </a:r>
            <a:r>
              <a:rPr lang="en-US" err="1"/>
              <a:t>og</a:t>
            </a:r>
            <a:r>
              <a:rPr lang="en-US"/>
              <a:t> </a:t>
            </a:r>
            <a:r>
              <a:rPr lang="en-US" err="1"/>
              <a:t>trúar</a:t>
            </a:r>
            <a:r>
              <a:rPr lang="en-US"/>
              <a:t>. </a:t>
            </a:r>
            <a:r>
              <a:rPr lang="en-US" err="1"/>
              <a:t>Friðhelgi</a:t>
            </a:r>
            <a:r>
              <a:rPr lang="en-US"/>
              <a:t> </a:t>
            </a:r>
            <a:r>
              <a:rPr lang="en-US" err="1"/>
              <a:t>fjölskyldu</a:t>
            </a:r>
            <a:r>
              <a:rPr lang="en-US"/>
              <a:t>- </a:t>
            </a:r>
            <a:r>
              <a:rPr lang="en-US" err="1"/>
              <a:t>og</a:t>
            </a:r>
            <a:r>
              <a:rPr lang="en-US"/>
              <a:t> </a:t>
            </a:r>
            <a:r>
              <a:rPr lang="en-US" err="1"/>
              <a:t>einkalífs</a:t>
            </a:r>
            <a:r>
              <a:rPr lang="en-US"/>
              <a:t>.</a:t>
            </a:r>
          </a:p>
          <a:p>
            <a:pPr algn="l"/>
            <a:endParaRPr lang="en-US"/>
          </a:p>
          <a:p>
            <a:pPr algn="l"/>
            <a:r>
              <a:rPr lang="en-US" err="1"/>
              <a:t>Umönnun</a:t>
            </a:r>
            <a:br>
              <a:rPr lang="en-US">
                <a:cs typeface="+mn-lt"/>
              </a:rPr>
            </a:br>
            <a:r>
              <a:rPr lang="en-US" err="1"/>
              <a:t>Réttur</a:t>
            </a:r>
            <a:r>
              <a:rPr lang="en-US"/>
              <a:t> </a:t>
            </a:r>
            <a:r>
              <a:rPr lang="en-US" err="1"/>
              <a:t>allra</a:t>
            </a:r>
            <a:r>
              <a:rPr lang="en-US"/>
              <a:t> </a:t>
            </a:r>
            <a:r>
              <a:rPr lang="en-US" err="1"/>
              <a:t>barna</a:t>
            </a:r>
            <a:r>
              <a:rPr lang="en-US"/>
              <a:t> </a:t>
            </a:r>
            <a:r>
              <a:rPr lang="en-US" err="1"/>
              <a:t>til</a:t>
            </a:r>
            <a:r>
              <a:rPr lang="en-US"/>
              <a:t> </a:t>
            </a:r>
            <a:r>
              <a:rPr lang="en-US" err="1"/>
              <a:t>að</a:t>
            </a:r>
            <a:r>
              <a:rPr lang="en-US"/>
              <a:t> </a:t>
            </a:r>
            <a:r>
              <a:rPr lang="en-US" err="1"/>
              <a:t>hafa</a:t>
            </a:r>
            <a:r>
              <a:rPr lang="en-US"/>
              <a:t> </a:t>
            </a:r>
            <a:r>
              <a:rPr lang="en-US" err="1"/>
              <a:t>aðgang</a:t>
            </a:r>
            <a:r>
              <a:rPr lang="en-US"/>
              <a:t> </a:t>
            </a:r>
            <a:r>
              <a:rPr lang="en-US" err="1"/>
              <a:t>að</a:t>
            </a:r>
            <a:r>
              <a:rPr lang="en-US"/>
              <a:t> </a:t>
            </a:r>
            <a:r>
              <a:rPr lang="en-US" err="1"/>
              <a:t>heilbrigðisþjónustu</a:t>
            </a:r>
            <a:r>
              <a:rPr lang="en-US"/>
              <a:t>, </a:t>
            </a:r>
            <a:r>
              <a:rPr lang="en-US" err="1"/>
              <a:t>aðgengi</a:t>
            </a:r>
            <a:r>
              <a:rPr lang="en-US"/>
              <a:t> </a:t>
            </a:r>
            <a:r>
              <a:rPr lang="en-US" err="1"/>
              <a:t>að</a:t>
            </a:r>
            <a:r>
              <a:rPr lang="en-US"/>
              <a:t> </a:t>
            </a:r>
            <a:r>
              <a:rPr lang="en-US" err="1"/>
              <a:t>menntun</a:t>
            </a:r>
            <a:r>
              <a:rPr lang="en-US"/>
              <a:t> </a:t>
            </a:r>
            <a:r>
              <a:rPr lang="en-US" err="1"/>
              <a:t>og</a:t>
            </a:r>
            <a:r>
              <a:rPr lang="en-US"/>
              <a:t> </a:t>
            </a:r>
            <a:r>
              <a:rPr lang="en-US" err="1"/>
              <a:t>tækifæri</a:t>
            </a:r>
            <a:r>
              <a:rPr lang="en-US"/>
              <a:t> </a:t>
            </a:r>
            <a:r>
              <a:rPr lang="en-US" err="1"/>
              <a:t>til</a:t>
            </a:r>
            <a:r>
              <a:rPr lang="en-US"/>
              <a:t> </a:t>
            </a:r>
            <a:r>
              <a:rPr lang="en-US" err="1"/>
              <a:t>að</a:t>
            </a:r>
            <a:r>
              <a:rPr lang="en-US"/>
              <a:t> </a:t>
            </a:r>
            <a:r>
              <a:rPr lang="en-US" err="1"/>
              <a:t>þroskast</a:t>
            </a:r>
            <a:r>
              <a:rPr lang="en-US"/>
              <a:t> </a:t>
            </a:r>
            <a:r>
              <a:rPr lang="en-US" err="1"/>
              <a:t>félagslega</a:t>
            </a:r>
            <a:r>
              <a:rPr lang="en-US"/>
              <a:t>.</a:t>
            </a:r>
          </a:p>
          <a:p>
            <a:pPr algn="l"/>
            <a:endParaRPr lang="en-US"/>
          </a:p>
          <a:p>
            <a:pPr algn="l"/>
            <a:r>
              <a:rPr lang="en-US" err="1"/>
              <a:t>Þátttaka</a:t>
            </a:r>
            <a:br>
              <a:rPr lang="en-US">
                <a:cs typeface="+mn-lt"/>
              </a:rPr>
            </a:br>
            <a:r>
              <a:rPr lang="en-US" err="1"/>
              <a:t>Réttur</a:t>
            </a:r>
            <a:r>
              <a:rPr lang="en-US"/>
              <a:t> </a:t>
            </a:r>
            <a:r>
              <a:rPr lang="en-US" err="1"/>
              <a:t>allra</a:t>
            </a:r>
            <a:r>
              <a:rPr lang="en-US"/>
              <a:t> </a:t>
            </a:r>
            <a:r>
              <a:rPr lang="en-US" err="1"/>
              <a:t>barna</a:t>
            </a:r>
            <a:r>
              <a:rPr lang="en-US"/>
              <a:t> </a:t>
            </a:r>
            <a:r>
              <a:rPr lang="en-US" err="1"/>
              <a:t>til</a:t>
            </a:r>
            <a:r>
              <a:rPr lang="en-US"/>
              <a:t> </a:t>
            </a:r>
            <a:r>
              <a:rPr lang="en-US" err="1"/>
              <a:t>að</a:t>
            </a:r>
            <a:r>
              <a:rPr lang="en-US"/>
              <a:t> </a:t>
            </a:r>
            <a:r>
              <a:rPr lang="en-US" err="1"/>
              <a:t>koma</a:t>
            </a:r>
            <a:r>
              <a:rPr lang="en-US"/>
              <a:t> </a:t>
            </a:r>
            <a:r>
              <a:rPr lang="en-US" err="1"/>
              <a:t>skoðunum</a:t>
            </a:r>
            <a:r>
              <a:rPr lang="en-US"/>
              <a:t> </a:t>
            </a:r>
            <a:r>
              <a:rPr lang="en-US" err="1"/>
              <a:t>sínum</a:t>
            </a:r>
            <a:r>
              <a:rPr lang="en-US"/>
              <a:t> á </a:t>
            </a:r>
            <a:r>
              <a:rPr lang="en-US" err="1"/>
              <a:t>öllum</a:t>
            </a:r>
            <a:r>
              <a:rPr lang="en-US"/>
              <a:t> </a:t>
            </a:r>
            <a:r>
              <a:rPr lang="en-US" err="1"/>
              <a:t>málum</a:t>
            </a:r>
            <a:r>
              <a:rPr lang="en-US"/>
              <a:t> </a:t>
            </a:r>
            <a:r>
              <a:rPr lang="en-US" err="1"/>
              <a:t>sem</a:t>
            </a:r>
            <a:r>
              <a:rPr lang="en-US"/>
              <a:t> </a:t>
            </a:r>
            <a:r>
              <a:rPr lang="en-US" err="1"/>
              <a:t>þau</a:t>
            </a:r>
            <a:r>
              <a:rPr lang="en-US"/>
              <a:t> </a:t>
            </a:r>
            <a:r>
              <a:rPr lang="en-US" err="1"/>
              <a:t>varða</a:t>
            </a:r>
            <a:r>
              <a:rPr lang="en-US"/>
              <a:t> á </a:t>
            </a:r>
            <a:r>
              <a:rPr lang="en-US" err="1"/>
              <a:t>framfæri</a:t>
            </a:r>
            <a:r>
              <a:rPr lang="en-US"/>
              <a:t>, </a:t>
            </a:r>
            <a:r>
              <a:rPr lang="en-US" err="1"/>
              <a:t>með</a:t>
            </a:r>
            <a:r>
              <a:rPr lang="en-US"/>
              <a:t> </a:t>
            </a:r>
            <a:r>
              <a:rPr lang="en-US" err="1"/>
              <a:t>einum</a:t>
            </a:r>
            <a:r>
              <a:rPr lang="en-US"/>
              <a:t> </a:t>
            </a:r>
            <a:r>
              <a:rPr lang="en-US" err="1"/>
              <a:t>eða</a:t>
            </a:r>
            <a:r>
              <a:rPr lang="en-US"/>
              <a:t> </a:t>
            </a:r>
            <a:r>
              <a:rPr lang="en-US" err="1"/>
              <a:t>öðrum</a:t>
            </a:r>
            <a:r>
              <a:rPr lang="en-US"/>
              <a:t> </a:t>
            </a:r>
            <a:r>
              <a:rPr lang="en-US" err="1"/>
              <a:t>hætti</a:t>
            </a:r>
            <a:r>
              <a:rPr lang="en-US"/>
              <a:t>. Taka </a:t>
            </a:r>
            <a:r>
              <a:rPr lang="en-US" err="1"/>
              <a:t>þarf</a:t>
            </a:r>
            <a:r>
              <a:rPr lang="en-US"/>
              <a:t> </a:t>
            </a:r>
            <a:r>
              <a:rPr lang="en-US" err="1"/>
              <a:t>tillit</a:t>
            </a:r>
            <a:r>
              <a:rPr lang="en-US"/>
              <a:t> </a:t>
            </a:r>
            <a:r>
              <a:rPr lang="en-US" err="1"/>
              <a:t>til</a:t>
            </a:r>
            <a:r>
              <a:rPr lang="en-US"/>
              <a:t> </a:t>
            </a:r>
            <a:r>
              <a:rPr lang="en-US" err="1"/>
              <a:t>skoðana</a:t>
            </a:r>
            <a:r>
              <a:rPr lang="en-US"/>
              <a:t> </a:t>
            </a:r>
            <a:r>
              <a:rPr lang="en-US" err="1"/>
              <a:t>barna</a:t>
            </a:r>
            <a:r>
              <a:rPr lang="en-US"/>
              <a:t> í </a:t>
            </a:r>
            <a:r>
              <a:rPr lang="en-US" err="1"/>
              <a:t>samræmi</a:t>
            </a:r>
            <a:r>
              <a:rPr lang="en-US"/>
              <a:t> </a:t>
            </a:r>
            <a:r>
              <a:rPr lang="en-US" err="1"/>
              <a:t>við</a:t>
            </a:r>
            <a:r>
              <a:rPr lang="en-US"/>
              <a:t> </a:t>
            </a:r>
            <a:r>
              <a:rPr lang="en-US" err="1"/>
              <a:t>aldur</a:t>
            </a:r>
            <a:r>
              <a:rPr lang="en-US"/>
              <a:t> </a:t>
            </a:r>
            <a:r>
              <a:rPr lang="en-US" err="1"/>
              <a:t>þeirra</a:t>
            </a:r>
            <a:r>
              <a:rPr lang="en-US"/>
              <a:t> </a:t>
            </a:r>
            <a:r>
              <a:rPr lang="en-US" err="1"/>
              <a:t>og</a:t>
            </a:r>
            <a:r>
              <a:rPr lang="en-US"/>
              <a:t> </a:t>
            </a:r>
            <a:r>
              <a:rPr lang="en-US" err="1"/>
              <a:t>þroska</a:t>
            </a:r>
            <a:r>
              <a:rPr lang="en-US"/>
              <a:t>.</a:t>
            </a:r>
          </a:p>
          <a:p>
            <a:pPr algn="l"/>
            <a:r>
              <a:rPr lang="en-US"/>
              <a:t> </a:t>
            </a:r>
          </a:p>
          <a:p>
            <a:pPr algn="l"/>
            <a:r>
              <a:rPr lang="en-US" err="1"/>
              <a:t>Öll</a:t>
            </a:r>
            <a:r>
              <a:rPr lang="en-US"/>
              <a:t> </a:t>
            </a:r>
            <a:r>
              <a:rPr lang="en-US" err="1"/>
              <a:t>réttindin</a:t>
            </a:r>
            <a:r>
              <a:rPr lang="en-US"/>
              <a:t> </a:t>
            </a:r>
            <a:r>
              <a:rPr lang="en-US" err="1"/>
              <a:t>sem</a:t>
            </a:r>
            <a:r>
              <a:rPr lang="en-US"/>
              <a:t> </a:t>
            </a:r>
            <a:r>
              <a:rPr lang="en-US" err="1"/>
              <a:t>kveðið</a:t>
            </a:r>
            <a:r>
              <a:rPr lang="en-US"/>
              <a:t> er á um í </a:t>
            </a:r>
            <a:r>
              <a:rPr lang="en-US" err="1"/>
              <a:t>Barnasáttmálanum</a:t>
            </a:r>
            <a:r>
              <a:rPr lang="en-US"/>
              <a:t> </a:t>
            </a:r>
            <a:r>
              <a:rPr lang="en-US" err="1"/>
              <a:t>eru</a:t>
            </a:r>
            <a:r>
              <a:rPr lang="en-US"/>
              <a:t> </a:t>
            </a:r>
            <a:r>
              <a:rPr lang="en-US" err="1"/>
              <a:t>mikilvæg</a:t>
            </a:r>
            <a:r>
              <a:rPr lang="en-US"/>
              <a:t>. </a:t>
            </a:r>
          </a:p>
          <a:p>
            <a:pPr algn="just"/>
            <a:endParaRPr lang="en-US">
              <a:latin typeface="Aptos"/>
              <a:ea typeface="Calibri"/>
              <a:cs typeface="Calibri"/>
            </a:endParaRPr>
          </a:p>
          <a:p>
            <a:r>
              <a:rPr lang="is-IS"/>
              <a:t> </a:t>
            </a:r>
          </a:p>
          <a:p>
            <a:endParaRPr lang="is-IS"/>
          </a:p>
          <a:p>
            <a:pPr algn="just"/>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682CCF95-B760-4383-AFD8-A595AEB9A055}" type="slidenum">
              <a:rPr lang="is-IS" smtClean="0"/>
              <a:t>14</a:t>
            </a:fld>
            <a:endParaRPr lang="is-IS"/>
          </a:p>
        </p:txBody>
      </p:sp>
    </p:spTree>
    <p:extLst>
      <p:ext uri="{BB962C8B-B14F-4D97-AF65-F5344CB8AC3E}">
        <p14:creationId xmlns:p14="http://schemas.microsoft.com/office/powerpoint/2010/main" val="112501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latin typeface="Aptos"/>
              <a:ea typeface="Calibri"/>
              <a:cs typeface="Calibri"/>
            </a:endParaRPr>
          </a:p>
          <a:p>
            <a:endParaRPr lang="en-US">
              <a:latin typeface="Aptos"/>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82CCF95-B760-4383-AFD8-A595AEB9A055}" type="slidenum">
              <a:rPr lang="is-IS" smtClean="0"/>
              <a:t>15</a:t>
            </a:fld>
            <a:endParaRPr lang="is-IS"/>
          </a:p>
        </p:txBody>
      </p:sp>
    </p:spTree>
    <p:extLst>
      <p:ext uri="{BB962C8B-B14F-4D97-AF65-F5344CB8AC3E}">
        <p14:creationId xmlns:p14="http://schemas.microsoft.com/office/powerpoint/2010/main" val="366642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err="1">
                <a:solidFill>
                  <a:srgbClr val="000000"/>
                </a:solidFill>
                <a:effectLst/>
                <a:latin typeface="Calibri" panose="020F0502020204030204" pitchFamily="34" charset="0"/>
              </a:rPr>
              <a:t>Umræður</a:t>
            </a:r>
            <a:r>
              <a:rPr lang="en-US" b="0" i="0" u="none" strike="noStrike" dirty="0">
                <a:solidFill>
                  <a:srgbClr val="000000"/>
                </a:solidFill>
                <a:effectLst/>
                <a:latin typeface="Calibri" panose="020F0502020204030204" pitchFamily="34" charset="0"/>
              </a:rPr>
              <a:t> </a:t>
            </a:r>
          </a:p>
          <a:p>
            <a:pPr algn="l" rtl="0" fontAlgn="base"/>
            <a:r>
              <a:rPr lang="en-US" b="0" i="0" u="none" strike="noStrike" dirty="0" err="1">
                <a:solidFill>
                  <a:srgbClr val="000000"/>
                </a:solidFill>
                <a:effectLst/>
                <a:latin typeface="Calibri" panose="020F0502020204030204" pitchFamily="34" charset="0"/>
              </a:rPr>
              <a:t>Auðvelt</a:t>
            </a:r>
            <a:r>
              <a:rPr lang="en-US" b="0" i="0" u="none" strike="noStrike" dirty="0">
                <a:solidFill>
                  <a:srgbClr val="000000"/>
                </a:solidFill>
                <a:effectLst/>
                <a:latin typeface="Calibri" panose="020F0502020204030204" pitchFamily="34" charset="0"/>
              </a:rPr>
              <a:t> er </a:t>
            </a:r>
            <a:r>
              <a:rPr lang="en-US" b="0" i="0" u="none" strike="noStrike" dirty="0" err="1">
                <a:solidFill>
                  <a:srgbClr val="000000"/>
                </a:solidFill>
                <a:effectLst/>
                <a:latin typeface="Calibri" panose="020F0502020204030204" pitchFamily="34" charset="0"/>
              </a:rPr>
              <a:t>að</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tengja</a:t>
            </a:r>
            <a:r>
              <a:rPr lang="en-US" b="0" i="0" u="none" strike="noStrike" dirty="0">
                <a:solidFill>
                  <a:srgbClr val="000000"/>
                </a:solidFill>
                <a:effectLst/>
                <a:latin typeface="Calibri" panose="020F0502020204030204" pitchFamily="34" charset="0"/>
              </a:rPr>
              <a:t> réttindi barna </a:t>
            </a:r>
            <a:r>
              <a:rPr lang="en-US" b="0" i="0" u="none" strike="noStrike" dirty="0" err="1">
                <a:solidFill>
                  <a:srgbClr val="000000"/>
                </a:solidFill>
                <a:effectLst/>
                <a:latin typeface="Calibri" panose="020F0502020204030204" pitchFamily="34" charset="0"/>
              </a:rPr>
              <a:t>við</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heimsmarkmiðin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Hvetjið</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hópinn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til</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þess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að</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ræða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hverjar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tengingar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eru</a:t>
            </a:r>
            <a:r>
              <a:rPr lang="en-US" b="0" i="0" u="none" strike="noStrike" dirty="0">
                <a:solidFill>
                  <a:srgbClr val="000000"/>
                </a:solidFill>
                <a:effectLst/>
                <a:latin typeface="Calibri" panose="020F0502020204030204" pitchFamily="34" charset="0"/>
              </a:rPr>
              <a:t> milli </a:t>
            </a:r>
            <a:r>
              <a:rPr lang="en-US" b="0" i="0" u="none" strike="noStrike" dirty="0" err="1">
                <a:solidFill>
                  <a:srgbClr val="000000"/>
                </a:solidFill>
                <a:effectLst/>
                <a:latin typeface="Calibri" panose="020F0502020204030204" pitchFamily="34" charset="0"/>
              </a:rPr>
              <a:t>heimsmarkmiða</a:t>
            </a:r>
            <a:r>
              <a:rPr lang="en-US" b="0" i="0" u="none" strike="noStrike" dirty="0">
                <a:solidFill>
                  <a:srgbClr val="000000"/>
                </a:solidFill>
                <a:effectLst/>
                <a:latin typeface="Calibri" panose="020F0502020204030204" pitchFamily="34" charset="0"/>
              </a:rPr>
              <a:t> 12, 13 og 14 og </a:t>
            </a:r>
            <a:r>
              <a:rPr lang="en-US" b="0" i="0" u="none" strike="noStrike" dirty="0" err="1">
                <a:solidFill>
                  <a:srgbClr val="000000"/>
                </a:solidFill>
                <a:effectLst/>
                <a:latin typeface="Calibri" panose="020F0502020204030204" pitchFamily="34" charset="0"/>
              </a:rPr>
              <a:t>þessara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átta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greina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Barnasáttmálans</a:t>
            </a:r>
            <a:r>
              <a:rPr lang="en-US" b="0" i="0" u="none" strike="noStrike" dirty="0">
                <a:solidFill>
                  <a:srgbClr val="000000"/>
                </a:solidFill>
                <a:effectLst/>
                <a:latin typeface="Calibri" panose="020F0502020204030204" pitchFamily="34" charset="0"/>
              </a:rPr>
              <a:t>.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is-IS" b="0" i="0" u="none" strike="noStrike" dirty="0">
                <a:solidFill>
                  <a:srgbClr val="000000"/>
                </a:solidFill>
                <a:effectLst/>
                <a:latin typeface="Aptos" panose="020B0004020202020204" pitchFamily="34" charset="0"/>
              </a:rPr>
              <a:t>Í Barnasáttmálanum eru greinar þar sem stendur t.d. að:</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öll börn í heiminum séu jöfn og eigi rétt á því að vera eins og þau eru (2.gr)</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öll börn eigi rétt á að segja sína skoðun og að fullorðnir eigi að hlusta og taka mark á því sem börn segja (12.gr)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öll börn eigi rétt á hreinu vatni (24.gr)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öll börn eigi rétt á húsnæði, mat, fötum (27. gr)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öll börn eigi rétt á að fara í skóla og að mennta sig (28. gr)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öll börn eigi rétt á að hvíla sig og leika sér (31. gr)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is-IS" sz="1800" b="0" i="0" u="none" strike="noStrike" dirty="0">
                <a:solidFill>
                  <a:srgbClr val="000000"/>
                </a:solidFill>
                <a:effectLst/>
                <a:latin typeface="Aptos" panose="020B0004020202020204" pitchFamily="34" charset="0"/>
              </a:rPr>
              <a:t>fullorðnir eigi alltaf að gera það sem er best fyrir barnið (3.gr)</a:t>
            </a:r>
            <a:endParaRPr lang="en-US" sz="1800" b="0" i="0" dirty="0">
              <a:solidFill>
                <a:srgbClr val="444444"/>
              </a:solidFill>
              <a:effectLst/>
              <a:latin typeface="Arial" panose="020B0604020202020204" pitchFamily="34" charset="0"/>
            </a:endParaRPr>
          </a:p>
          <a:p>
            <a:endParaRPr lang="is-IS" dirty="0"/>
          </a:p>
        </p:txBody>
      </p:sp>
      <p:sp>
        <p:nvSpPr>
          <p:cNvPr id="4" name="Slide Number Placeholder 3"/>
          <p:cNvSpPr>
            <a:spLocks noGrp="1"/>
          </p:cNvSpPr>
          <p:nvPr>
            <p:ph type="sldNum" sz="quarter" idx="5"/>
          </p:nvPr>
        </p:nvSpPr>
        <p:spPr/>
        <p:txBody>
          <a:bodyPr/>
          <a:lstStyle/>
          <a:p>
            <a:fld id="{682CCF95-B760-4383-AFD8-A595AEB9A055}" type="slidenum">
              <a:rPr lang="is-IS" smtClean="0"/>
              <a:t>16</a:t>
            </a:fld>
            <a:endParaRPr lang="is-IS"/>
          </a:p>
        </p:txBody>
      </p:sp>
    </p:spTree>
    <p:extLst>
      <p:ext uri="{BB962C8B-B14F-4D97-AF65-F5344CB8AC3E}">
        <p14:creationId xmlns:p14="http://schemas.microsoft.com/office/powerpoint/2010/main" val="4136812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Það eru margar greinar í Barnasáttmálanum sem tengjast þátttöku barna og réttindum þeirra til að hafa áhrif á málefni sem tengjast lífi þeirra. </a:t>
            </a:r>
            <a:r>
              <a:rPr lang="is-IS"/>
              <a:t>Ræðið hvernig greinarnar tengjast því að virða skoðanir barna og að börn hafi áhrif. </a:t>
            </a:r>
          </a:p>
        </p:txBody>
      </p:sp>
      <p:sp>
        <p:nvSpPr>
          <p:cNvPr id="4" name="Slide Number Placeholder 3"/>
          <p:cNvSpPr>
            <a:spLocks noGrp="1"/>
          </p:cNvSpPr>
          <p:nvPr>
            <p:ph type="sldNum" sz="quarter" idx="5"/>
          </p:nvPr>
        </p:nvSpPr>
        <p:spPr/>
        <p:txBody>
          <a:bodyPr/>
          <a:lstStyle/>
          <a:p>
            <a:fld id="{FF169C7C-29C2-5C4F-A085-E1E948823A4A}" type="slidenum">
              <a:rPr lang="en-FR" smtClean="0"/>
              <a:t>17</a:t>
            </a:fld>
            <a:endParaRPr lang="en-FR"/>
          </a:p>
        </p:txBody>
      </p:sp>
    </p:spTree>
    <p:extLst>
      <p:ext uri="{BB962C8B-B14F-4D97-AF65-F5344CB8AC3E}">
        <p14:creationId xmlns:p14="http://schemas.microsoft.com/office/powerpoint/2010/main" val="151896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Horfið saman á mynbandið með Gretu Tunberg og notið það sem kveikur inn í verkefnið.</a:t>
            </a:r>
          </a:p>
          <a:p>
            <a:r>
              <a:rPr lang="is-IS" dirty="0"/>
              <a:t>Greta leggur mikla áherslu á heimsmarkmið nr. 12 um ábyrga neyslu og framleiðslu og 13 um aðgerðir í loftslagsmálum. </a:t>
            </a:r>
          </a:p>
          <a:p>
            <a:endParaRPr lang="is-IS" dirty="0"/>
          </a:p>
          <a:p>
            <a:r>
              <a:rPr lang="is-IS" dirty="0"/>
              <a:t>Einnig tengist þetta allt greinum Barnasáttmálans og auðvelt er að tengja við greinarnar sem við drógum fram á glæru 13. </a:t>
            </a:r>
          </a:p>
          <a:p>
            <a:r>
              <a:rPr lang="is-IS" dirty="0"/>
              <a:t>Tilvalið er að ræða grein 12, 13 og 14 sérstaklega þegar þið undirbúið verkefnið. </a:t>
            </a:r>
          </a:p>
        </p:txBody>
      </p:sp>
      <p:sp>
        <p:nvSpPr>
          <p:cNvPr id="4" name="Slide Number Placeholder 3"/>
          <p:cNvSpPr>
            <a:spLocks noGrp="1"/>
          </p:cNvSpPr>
          <p:nvPr>
            <p:ph type="sldNum" sz="quarter" idx="5"/>
          </p:nvPr>
        </p:nvSpPr>
        <p:spPr/>
        <p:txBody>
          <a:bodyPr/>
          <a:lstStyle/>
          <a:p>
            <a:fld id="{4A9747A0-E55D-46DD-A84D-9AC71234B31E}" type="slidenum">
              <a:rPr lang="is-IS" smtClean="0"/>
              <a:t>18</a:t>
            </a:fld>
            <a:endParaRPr lang="is-IS"/>
          </a:p>
        </p:txBody>
      </p:sp>
    </p:spTree>
    <p:extLst>
      <p:ext uri="{BB962C8B-B14F-4D97-AF65-F5344CB8AC3E}">
        <p14:creationId xmlns:p14="http://schemas.microsoft.com/office/powerpoint/2010/main" val="3203128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u="sng">
                <a:latin typeface="Univers" panose="020B0503020202020204" pitchFamily="34" charset="0"/>
              </a:rPr>
              <a:t>Heimildaöflun – hugmyndir: </a:t>
            </a:r>
          </a:p>
          <a:p>
            <a:r>
              <a:rPr lang="is-IS">
                <a:latin typeface="Univers" panose="020B0503020202020204" pitchFamily="34" charset="0"/>
              </a:rPr>
              <a:t>Googla: </a:t>
            </a:r>
            <a:r>
              <a:rPr lang="is-IS" i="1">
                <a:latin typeface="Univers" panose="020B0503020202020204" pitchFamily="34" charset="0"/>
              </a:rPr>
              <a:t>Children that have changed the world </a:t>
            </a:r>
          </a:p>
          <a:p>
            <a:r>
              <a:rPr lang="is-IS">
                <a:latin typeface="Univers" panose="020B0503020202020204" pitchFamily="34" charset="0"/>
              </a:rPr>
              <a:t>Í hlaðvarpsþáttunum </a:t>
            </a:r>
            <a:r>
              <a:rPr lang="is-IS">
                <a:latin typeface="Univers" panose="020B0503020202020204" pitchFamily="34" charset="0"/>
                <a:hlinkClick r:id="rId3"/>
              </a:rPr>
              <a:t>Í ljósi krakkasögunnar </a:t>
            </a:r>
            <a:r>
              <a:rPr lang="is-IS">
                <a:latin typeface="Univers" panose="020B0503020202020204" pitchFamily="34" charset="0"/>
              </a:rPr>
              <a:t>er fjallað um ýmsa krakka í sögunni sem hafa heldur betur skarað fram úr, hvert á sinn hátt. </a:t>
            </a:r>
          </a:p>
          <a:p>
            <a:r>
              <a:rPr lang="is-IS">
                <a:latin typeface="Univers" panose="020B0503020202020204" pitchFamily="34" charset="0"/>
              </a:rPr>
              <a:t>Hér er mjög góður vefur; gerasjalfur.is sem gaman er að skoða og fá hugmyndir – þar er m.a. k</a:t>
            </a:r>
            <a:r>
              <a:rPr lang="is-IS">
                <a:latin typeface="Univers" panose="020B0503020202020204" pitchFamily="34" charset="0"/>
                <a:hlinkClick r:id="rId4"/>
              </a:rPr>
              <a:t>afli um börn og áhrif.  </a:t>
            </a:r>
            <a:endParaRPr lang="is-IS">
              <a:latin typeface="Univers" panose="020B0503020202020204" pitchFamily="34" charset="0"/>
            </a:endParaRPr>
          </a:p>
          <a:p>
            <a:endParaRPr lang="is-IS"/>
          </a:p>
        </p:txBody>
      </p:sp>
      <p:sp>
        <p:nvSpPr>
          <p:cNvPr id="4" name="Slide Number Placeholder 3"/>
          <p:cNvSpPr>
            <a:spLocks noGrp="1"/>
          </p:cNvSpPr>
          <p:nvPr>
            <p:ph type="sldNum" sz="quarter" idx="5"/>
          </p:nvPr>
        </p:nvSpPr>
        <p:spPr/>
        <p:txBody>
          <a:bodyPr/>
          <a:lstStyle/>
          <a:p>
            <a:fld id="{4A9747A0-E55D-46DD-A84D-9AC71234B31E}" type="slidenum">
              <a:rPr lang="is-IS" smtClean="0"/>
              <a:t>19</a:t>
            </a:fld>
            <a:endParaRPr lang="is-IS"/>
          </a:p>
        </p:txBody>
      </p:sp>
    </p:spTree>
    <p:extLst>
      <p:ext uri="{BB962C8B-B14F-4D97-AF65-F5344CB8AC3E}">
        <p14:creationId xmlns:p14="http://schemas.microsoft.com/office/powerpoint/2010/main" val="3220391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4A9747A0-E55D-46DD-A84D-9AC71234B31E}" type="slidenum">
              <a:rPr lang="is-IS" smtClean="0"/>
              <a:t>21</a:t>
            </a:fld>
            <a:endParaRPr lang="is-IS"/>
          </a:p>
        </p:txBody>
      </p:sp>
    </p:spTree>
    <p:extLst>
      <p:ext uri="{BB962C8B-B14F-4D97-AF65-F5344CB8AC3E}">
        <p14:creationId xmlns:p14="http://schemas.microsoft.com/office/powerpoint/2010/main" val="233661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ea typeface="Calibri"/>
              <a:cs typeface="Calibri"/>
            </a:endParaRPr>
          </a:p>
        </p:txBody>
      </p:sp>
      <p:sp>
        <p:nvSpPr>
          <p:cNvPr id="4" name="Slide Number Placeholder 3"/>
          <p:cNvSpPr>
            <a:spLocks noGrp="1"/>
          </p:cNvSpPr>
          <p:nvPr>
            <p:ph type="sldNum" sz="quarter" idx="5"/>
          </p:nvPr>
        </p:nvSpPr>
        <p:spPr/>
        <p:txBody>
          <a:bodyPr/>
          <a:lstStyle/>
          <a:p>
            <a:fld id="{7257A55F-4C5B-E248-9EC8-471E991E4A83}" type="slidenum">
              <a:rPr lang="en-US" smtClean="0"/>
              <a:t>6</a:t>
            </a:fld>
            <a:endParaRPr lang="en-US"/>
          </a:p>
        </p:txBody>
      </p:sp>
    </p:spTree>
    <p:extLst>
      <p:ext uri="{BB962C8B-B14F-4D97-AF65-F5344CB8AC3E}">
        <p14:creationId xmlns:p14="http://schemas.microsoft.com/office/powerpoint/2010/main" val="257650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E3348EB-454C-7D9E-171F-D02D7E164153}"/>
              </a:ext>
            </a:extLst>
          </p:cNvPr>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3677770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E3348EB-454C-7D9E-171F-D02D7E164153}"/>
              </a:ext>
            </a:extLst>
          </p:cNvPr>
          <p:cNvSpPr>
            <a:spLocks noGrp="1"/>
          </p:cNvSpPr>
          <p:nvPr>
            <p:ph type="body" idx="1"/>
          </p:nvPr>
        </p:nvSpPr>
        <p:spPr/>
        <p:txBody>
          <a:bodyPr/>
          <a:lstStyle/>
          <a:p>
            <a:endParaRPr lang="en-US">
              <a:ea typeface="Calibri"/>
              <a:cs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9</a:t>
            </a:fld>
            <a:endParaRPr lang="is-IS"/>
          </a:p>
        </p:txBody>
      </p:sp>
    </p:spTree>
    <p:extLst>
      <p:ext uri="{BB962C8B-B14F-4D97-AF65-F5344CB8AC3E}">
        <p14:creationId xmlns:p14="http://schemas.microsoft.com/office/powerpoint/2010/main" val="3807346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Heimsmarkmið</a:t>
            </a:r>
            <a:r>
              <a:rPr lang="en-US"/>
              <a:t> </a:t>
            </a:r>
            <a:r>
              <a:rPr lang="en-US" err="1"/>
              <a:t>Sameinuðu</a:t>
            </a:r>
            <a:r>
              <a:rPr lang="en-US"/>
              <a:t> </a:t>
            </a:r>
            <a:r>
              <a:rPr lang="en-US" err="1"/>
              <a:t>þjóðanna</a:t>
            </a:r>
            <a:r>
              <a:rPr lang="en-US"/>
              <a:t> um </a:t>
            </a:r>
            <a:r>
              <a:rPr lang="en-US" err="1"/>
              <a:t>sjálfbæra</a:t>
            </a:r>
            <a:r>
              <a:rPr lang="en-US"/>
              <a:t> </a:t>
            </a:r>
            <a:r>
              <a:rPr lang="en-US" err="1"/>
              <a:t>þróun</a:t>
            </a:r>
            <a:r>
              <a:rPr lang="en-US"/>
              <a:t> </a:t>
            </a:r>
            <a:r>
              <a:rPr lang="en-US" err="1"/>
              <a:t>voru</a:t>
            </a:r>
            <a:r>
              <a:rPr lang="en-US"/>
              <a:t> </a:t>
            </a:r>
            <a:r>
              <a:rPr lang="en-US" err="1"/>
              <a:t>samþykkt</a:t>
            </a:r>
            <a:r>
              <a:rPr lang="en-US"/>
              <a:t> </a:t>
            </a:r>
            <a:r>
              <a:rPr lang="en-US" err="1"/>
              <a:t>af</a:t>
            </a:r>
            <a:r>
              <a:rPr lang="en-US"/>
              <a:t> </a:t>
            </a:r>
            <a:r>
              <a:rPr lang="en-US" err="1"/>
              <a:t>fulltrúum</a:t>
            </a:r>
            <a:r>
              <a:rPr lang="en-US"/>
              <a:t> </a:t>
            </a:r>
            <a:r>
              <a:rPr lang="en-US" err="1"/>
              <a:t>allra</a:t>
            </a:r>
            <a:r>
              <a:rPr lang="en-US"/>
              <a:t> </a:t>
            </a:r>
            <a:r>
              <a:rPr lang="en-US" err="1"/>
              <a:t>aðildarríkja</a:t>
            </a:r>
            <a:r>
              <a:rPr lang="en-US"/>
              <a:t> </a:t>
            </a:r>
            <a:r>
              <a:rPr lang="en-US" err="1"/>
              <a:t>Sameinuðu</a:t>
            </a:r>
            <a:r>
              <a:rPr lang="en-US"/>
              <a:t> </a:t>
            </a:r>
            <a:r>
              <a:rPr lang="en-US" err="1"/>
              <a:t>þjóðanna</a:t>
            </a:r>
            <a:r>
              <a:rPr lang="en-US"/>
              <a:t> í </a:t>
            </a:r>
            <a:r>
              <a:rPr lang="en-US" err="1"/>
              <a:t>september</a:t>
            </a:r>
            <a:r>
              <a:rPr lang="en-US"/>
              <a:t> </a:t>
            </a:r>
            <a:r>
              <a:rPr lang="en-US" err="1"/>
              <a:t>árið</a:t>
            </a:r>
            <a:r>
              <a:rPr lang="en-US"/>
              <a:t> 2015. </a:t>
            </a:r>
          </a:p>
          <a:p>
            <a:r>
              <a:rPr lang="en-US" err="1"/>
              <a:t>Markmiðin</a:t>
            </a:r>
            <a:r>
              <a:rPr lang="en-US"/>
              <a:t>, </a:t>
            </a:r>
            <a:r>
              <a:rPr lang="en-US" err="1"/>
              <a:t>hafa</a:t>
            </a:r>
            <a:r>
              <a:rPr lang="en-US"/>
              <a:t> gilt </a:t>
            </a:r>
            <a:r>
              <a:rPr lang="en-US" err="1"/>
              <a:t>síðan</a:t>
            </a:r>
            <a:r>
              <a:rPr lang="en-US"/>
              <a:t> 2016 </a:t>
            </a:r>
            <a:r>
              <a:rPr lang="en-US" err="1"/>
              <a:t>og</a:t>
            </a:r>
            <a:r>
              <a:rPr lang="en-US"/>
              <a:t> </a:t>
            </a:r>
            <a:r>
              <a:rPr lang="en-US" err="1"/>
              <a:t>gilda</a:t>
            </a:r>
            <a:r>
              <a:rPr lang="en-US"/>
              <a:t> </a:t>
            </a:r>
            <a:r>
              <a:rPr lang="en-US" err="1"/>
              <a:t>áfram</a:t>
            </a:r>
            <a:r>
              <a:rPr lang="en-US"/>
              <a:t> </a:t>
            </a:r>
            <a:r>
              <a:rPr lang="en-US" err="1"/>
              <a:t>til</a:t>
            </a:r>
            <a:r>
              <a:rPr lang="en-US"/>
              <a:t> </a:t>
            </a:r>
            <a:r>
              <a:rPr lang="en-US" err="1"/>
              <a:t>ársins</a:t>
            </a:r>
            <a:r>
              <a:rPr lang="en-US"/>
              <a:t> 2030. </a:t>
            </a:r>
            <a:r>
              <a:rPr lang="en-US" err="1"/>
              <a:t>Nú</a:t>
            </a:r>
            <a:r>
              <a:rPr lang="en-US"/>
              <a:t> er </a:t>
            </a:r>
            <a:r>
              <a:rPr lang="en-US" err="1"/>
              <a:t>tímabilið</a:t>
            </a:r>
            <a:r>
              <a:rPr lang="en-US"/>
              <a:t> </a:t>
            </a:r>
            <a:r>
              <a:rPr lang="en-US" err="1"/>
              <a:t>sem</a:t>
            </a:r>
            <a:r>
              <a:rPr lang="en-US"/>
              <a:t> </a:t>
            </a:r>
            <a:r>
              <a:rPr lang="en-US" err="1"/>
              <a:t>þau</a:t>
            </a:r>
            <a:r>
              <a:rPr lang="en-US"/>
              <a:t> </a:t>
            </a:r>
            <a:r>
              <a:rPr lang="en-US" err="1"/>
              <a:t>gilda</a:t>
            </a:r>
            <a:r>
              <a:rPr lang="en-US"/>
              <a:t> </a:t>
            </a:r>
            <a:r>
              <a:rPr lang="en-US" err="1"/>
              <a:t>rúmlega</a:t>
            </a:r>
            <a:r>
              <a:rPr lang="en-US"/>
              <a:t> </a:t>
            </a:r>
            <a:r>
              <a:rPr lang="en-US" err="1"/>
              <a:t>hálfnað</a:t>
            </a:r>
            <a:r>
              <a:rPr lang="en-US"/>
              <a:t> </a:t>
            </a:r>
            <a:r>
              <a:rPr lang="en-US" err="1"/>
              <a:t>og</a:t>
            </a:r>
            <a:r>
              <a:rPr lang="en-US"/>
              <a:t> </a:t>
            </a:r>
            <a:r>
              <a:rPr lang="en-US" err="1"/>
              <a:t>því</a:t>
            </a:r>
            <a:r>
              <a:rPr lang="en-US"/>
              <a:t> </a:t>
            </a:r>
            <a:r>
              <a:rPr lang="en-US" err="1"/>
              <a:t>ættu</a:t>
            </a:r>
            <a:r>
              <a:rPr lang="en-US"/>
              <a:t> </a:t>
            </a:r>
            <a:r>
              <a:rPr lang="en-US" err="1"/>
              <a:t>öll</a:t>
            </a:r>
            <a:r>
              <a:rPr lang="en-US"/>
              <a:t> </a:t>
            </a:r>
            <a:r>
              <a:rPr lang="en-US" err="1"/>
              <a:t>að</a:t>
            </a:r>
            <a:r>
              <a:rPr lang="en-US"/>
              <a:t> vera </a:t>
            </a:r>
            <a:r>
              <a:rPr lang="en-US" err="1"/>
              <a:t>meðvituð</a:t>
            </a:r>
            <a:r>
              <a:rPr lang="en-US"/>
              <a:t> um </a:t>
            </a:r>
            <a:r>
              <a:rPr lang="en-US" err="1"/>
              <a:t>þau</a:t>
            </a:r>
            <a:r>
              <a:rPr lang="en-US"/>
              <a:t> </a:t>
            </a:r>
            <a:r>
              <a:rPr lang="en-US" err="1"/>
              <a:t>og</a:t>
            </a:r>
            <a:r>
              <a:rPr lang="en-US"/>
              <a:t> </a:t>
            </a:r>
            <a:r>
              <a:rPr lang="en-US" err="1"/>
              <a:t>tilgang</a:t>
            </a:r>
            <a:r>
              <a:rPr lang="en-US"/>
              <a:t> </a:t>
            </a:r>
            <a:r>
              <a:rPr lang="en-US" err="1"/>
              <a:t>þeirra</a:t>
            </a:r>
            <a:r>
              <a:rPr lang="en-US"/>
              <a:t>. </a:t>
            </a:r>
          </a:p>
          <a:p>
            <a:endParaRPr lang="en-US"/>
          </a:p>
          <a:p>
            <a:r>
              <a:rPr lang="en-US" err="1"/>
              <a:t>Markmiðin</a:t>
            </a:r>
            <a:r>
              <a:rPr lang="en-US"/>
              <a:t> </a:t>
            </a:r>
            <a:r>
              <a:rPr lang="en-US" err="1"/>
              <a:t>eru</a:t>
            </a:r>
            <a:r>
              <a:rPr lang="en-US"/>
              <a:t> 17 </a:t>
            </a:r>
            <a:r>
              <a:rPr lang="en-US" err="1"/>
              <a:t>talsins</a:t>
            </a:r>
            <a:r>
              <a:rPr lang="en-US"/>
              <a:t> </a:t>
            </a:r>
            <a:r>
              <a:rPr lang="en-US" err="1"/>
              <a:t>með</a:t>
            </a:r>
            <a:r>
              <a:rPr lang="en-US"/>
              <a:t> 169 </a:t>
            </a:r>
            <a:r>
              <a:rPr lang="en-US" err="1"/>
              <a:t>undirmarkmið</a:t>
            </a:r>
            <a:r>
              <a:rPr lang="en-US"/>
              <a:t> </a:t>
            </a:r>
            <a:r>
              <a:rPr lang="en-US" err="1"/>
              <a:t>og</a:t>
            </a:r>
            <a:r>
              <a:rPr lang="en-US"/>
              <a:t> taka </a:t>
            </a:r>
            <a:r>
              <a:rPr lang="en-US" err="1"/>
              <a:t>bæði</a:t>
            </a:r>
            <a:r>
              <a:rPr lang="en-US"/>
              <a:t> </a:t>
            </a:r>
            <a:r>
              <a:rPr lang="en-US" err="1"/>
              <a:t>til</a:t>
            </a:r>
            <a:r>
              <a:rPr lang="en-US"/>
              <a:t> </a:t>
            </a:r>
            <a:r>
              <a:rPr lang="en-US" err="1"/>
              <a:t>innanlandsmála</a:t>
            </a:r>
            <a:r>
              <a:rPr lang="en-US"/>
              <a:t> </a:t>
            </a:r>
            <a:r>
              <a:rPr lang="en-US" err="1"/>
              <a:t>sem</a:t>
            </a:r>
            <a:r>
              <a:rPr lang="en-US"/>
              <a:t> </a:t>
            </a:r>
            <a:r>
              <a:rPr lang="en-US" err="1"/>
              <a:t>og</a:t>
            </a:r>
            <a:r>
              <a:rPr lang="en-US"/>
              <a:t> </a:t>
            </a:r>
            <a:r>
              <a:rPr lang="en-US" err="1"/>
              <a:t>alþjóðasamstarfs</a:t>
            </a:r>
            <a:r>
              <a:rPr lang="en-US"/>
              <a:t>. </a:t>
            </a:r>
          </a:p>
          <a:p>
            <a:endParaRPr lang="en-US"/>
          </a:p>
          <a:p>
            <a:r>
              <a:rPr lang="en-US" err="1"/>
              <a:t>Heimsmarkmiðin</a:t>
            </a:r>
            <a:r>
              <a:rPr lang="en-US"/>
              <a:t> </a:t>
            </a:r>
            <a:r>
              <a:rPr lang="en-US" err="1"/>
              <a:t>eru</a:t>
            </a:r>
            <a:r>
              <a:rPr lang="en-US"/>
              <a:t> </a:t>
            </a:r>
            <a:r>
              <a:rPr lang="en-US" err="1"/>
              <a:t>samþætt</a:t>
            </a:r>
            <a:r>
              <a:rPr lang="en-US"/>
              <a:t> </a:t>
            </a:r>
            <a:r>
              <a:rPr lang="en-US" err="1"/>
              <a:t>og</a:t>
            </a:r>
            <a:r>
              <a:rPr lang="en-US"/>
              <a:t> </a:t>
            </a:r>
            <a:r>
              <a:rPr lang="en-US" err="1"/>
              <a:t>órjúfanleg</a:t>
            </a:r>
            <a:r>
              <a:rPr lang="en-US"/>
              <a:t> </a:t>
            </a:r>
            <a:r>
              <a:rPr lang="en-US" err="1"/>
              <a:t>og</a:t>
            </a:r>
            <a:r>
              <a:rPr lang="en-US"/>
              <a:t> </a:t>
            </a:r>
            <a:r>
              <a:rPr lang="en-US" err="1"/>
              <a:t>mynda</a:t>
            </a:r>
            <a:r>
              <a:rPr lang="en-US"/>
              <a:t> </a:t>
            </a:r>
            <a:r>
              <a:rPr lang="en-US" err="1"/>
              <a:t>jafnvægi</a:t>
            </a:r>
            <a:r>
              <a:rPr lang="en-US"/>
              <a:t> milli </a:t>
            </a:r>
            <a:r>
              <a:rPr lang="en-US" err="1"/>
              <a:t>þriggja</a:t>
            </a:r>
            <a:r>
              <a:rPr lang="en-US"/>
              <a:t> </a:t>
            </a:r>
            <a:r>
              <a:rPr lang="en-US" err="1"/>
              <a:t>stoða</a:t>
            </a:r>
            <a:r>
              <a:rPr lang="en-US"/>
              <a:t> </a:t>
            </a:r>
            <a:r>
              <a:rPr lang="en-US" err="1"/>
              <a:t>sjálfbærrar</a:t>
            </a:r>
            <a:r>
              <a:rPr lang="en-US"/>
              <a:t> </a:t>
            </a:r>
            <a:r>
              <a:rPr lang="en-US" err="1"/>
              <a:t>þróunar</a:t>
            </a:r>
            <a:r>
              <a:rPr lang="en-US"/>
              <a:t>; </a:t>
            </a:r>
            <a:r>
              <a:rPr lang="en-US" err="1"/>
              <a:t>hinnar</a:t>
            </a:r>
            <a:r>
              <a:rPr lang="en-US"/>
              <a:t> </a:t>
            </a:r>
            <a:r>
              <a:rPr lang="en-US" err="1"/>
              <a:t>efnahagslegu</a:t>
            </a:r>
            <a:r>
              <a:rPr lang="en-US"/>
              <a:t>, </a:t>
            </a:r>
            <a:r>
              <a:rPr lang="en-US" err="1"/>
              <a:t>félagslegu</a:t>
            </a:r>
            <a:r>
              <a:rPr lang="en-US"/>
              <a:t> </a:t>
            </a:r>
            <a:r>
              <a:rPr lang="en-US" err="1"/>
              <a:t>og</a:t>
            </a:r>
            <a:r>
              <a:rPr lang="en-US"/>
              <a:t> </a:t>
            </a:r>
            <a:r>
              <a:rPr lang="en-US" err="1"/>
              <a:t>umhverfislegu</a:t>
            </a:r>
            <a:r>
              <a:rPr lang="en-US"/>
              <a:t>. </a:t>
            </a:r>
            <a:r>
              <a:rPr lang="en-US" err="1"/>
              <a:t>Þau</a:t>
            </a:r>
            <a:r>
              <a:rPr lang="en-US"/>
              <a:t> </a:t>
            </a:r>
            <a:r>
              <a:rPr lang="en-US" err="1"/>
              <a:t>fela</a:t>
            </a:r>
            <a:r>
              <a:rPr lang="en-US"/>
              <a:t> í </a:t>
            </a:r>
            <a:r>
              <a:rPr lang="en-US" err="1"/>
              <a:t>sér</a:t>
            </a:r>
            <a:r>
              <a:rPr lang="en-US"/>
              <a:t> </a:t>
            </a:r>
            <a:r>
              <a:rPr lang="en-US" err="1"/>
              <a:t>fimm</a:t>
            </a:r>
            <a:r>
              <a:rPr lang="en-US"/>
              <a:t> </a:t>
            </a:r>
            <a:r>
              <a:rPr lang="en-US" err="1"/>
              <a:t>meginþemu</a:t>
            </a:r>
            <a:r>
              <a:rPr lang="en-US"/>
              <a:t> </a:t>
            </a:r>
            <a:r>
              <a:rPr lang="en-US" err="1"/>
              <a:t>sem</a:t>
            </a:r>
            <a:r>
              <a:rPr lang="en-US"/>
              <a:t> </a:t>
            </a:r>
            <a:r>
              <a:rPr lang="en-US" err="1"/>
              <a:t>eru</a:t>
            </a:r>
            <a:r>
              <a:rPr lang="en-US"/>
              <a:t> </a:t>
            </a:r>
            <a:r>
              <a:rPr lang="en-US" err="1"/>
              <a:t>mannkynið</a:t>
            </a:r>
            <a:r>
              <a:rPr lang="en-US"/>
              <a:t>, </a:t>
            </a:r>
            <a:r>
              <a:rPr lang="en-US" err="1"/>
              <a:t>jörðin</a:t>
            </a:r>
            <a:r>
              <a:rPr lang="en-US"/>
              <a:t>, </a:t>
            </a:r>
            <a:r>
              <a:rPr lang="en-US" err="1"/>
              <a:t>hagsæld</a:t>
            </a:r>
            <a:r>
              <a:rPr lang="en-US"/>
              <a:t>, </a:t>
            </a:r>
            <a:r>
              <a:rPr lang="en-US" err="1"/>
              <a:t>friður</a:t>
            </a:r>
            <a:r>
              <a:rPr lang="en-US"/>
              <a:t> </a:t>
            </a:r>
            <a:r>
              <a:rPr lang="en-US" err="1"/>
              <a:t>og</a:t>
            </a:r>
            <a:r>
              <a:rPr lang="en-US"/>
              <a:t> </a:t>
            </a:r>
            <a:r>
              <a:rPr lang="en-US" err="1"/>
              <a:t>samstarf</a:t>
            </a:r>
            <a:r>
              <a:rPr lang="en-US"/>
              <a:t>. </a:t>
            </a:r>
          </a:p>
          <a:p>
            <a:endParaRPr lang="en-US"/>
          </a:p>
          <a:p>
            <a:r>
              <a:rPr lang="en-US" err="1"/>
              <a:t>Markmiðið</a:t>
            </a:r>
            <a:r>
              <a:rPr lang="en-US"/>
              <a:t> um </a:t>
            </a:r>
            <a:r>
              <a:rPr lang="en-US" err="1"/>
              <a:t>sjálfbæra</a:t>
            </a:r>
            <a:r>
              <a:rPr lang="en-US"/>
              <a:t> </a:t>
            </a:r>
            <a:r>
              <a:rPr lang="en-US" err="1"/>
              <a:t>þróun</a:t>
            </a:r>
            <a:r>
              <a:rPr lang="en-US"/>
              <a:t> </a:t>
            </a:r>
            <a:r>
              <a:rPr lang="en-US" err="1"/>
              <a:t>sem</a:t>
            </a:r>
            <a:r>
              <a:rPr lang="en-US"/>
              <a:t> </a:t>
            </a:r>
            <a:r>
              <a:rPr lang="en-US" err="1"/>
              <a:t>Sameinuðu</a:t>
            </a:r>
            <a:r>
              <a:rPr lang="en-US"/>
              <a:t> </a:t>
            </a:r>
            <a:r>
              <a:rPr lang="en-US" err="1"/>
              <a:t>þjóðirnar</a:t>
            </a:r>
            <a:r>
              <a:rPr lang="en-US"/>
              <a:t> </a:t>
            </a:r>
            <a:r>
              <a:rPr lang="en-US" err="1"/>
              <a:t>hafa</a:t>
            </a:r>
            <a:r>
              <a:rPr lang="en-US"/>
              <a:t> sett </a:t>
            </a:r>
            <a:r>
              <a:rPr lang="en-US" err="1"/>
              <a:t>sér</a:t>
            </a:r>
            <a:r>
              <a:rPr lang="en-US"/>
              <a:t> er </a:t>
            </a:r>
            <a:r>
              <a:rPr lang="en-US" err="1"/>
              <a:t>að</a:t>
            </a:r>
            <a:r>
              <a:rPr lang="en-US"/>
              <a:t> </a:t>
            </a:r>
            <a:r>
              <a:rPr lang="en-US" err="1"/>
              <a:t>ná</a:t>
            </a:r>
            <a:r>
              <a:rPr lang="en-US"/>
              <a:t> </a:t>
            </a:r>
            <a:r>
              <a:rPr lang="en-US" err="1"/>
              <a:t>fram</a:t>
            </a:r>
            <a:r>
              <a:rPr lang="en-US"/>
              <a:t> </a:t>
            </a:r>
            <a:r>
              <a:rPr lang="en-US" err="1"/>
              <a:t>jafnræði</a:t>
            </a:r>
            <a:r>
              <a:rPr lang="en-US"/>
              <a:t> milli </a:t>
            </a:r>
            <a:r>
              <a:rPr lang="en-US" err="1"/>
              <a:t>fólks</a:t>
            </a:r>
            <a:r>
              <a:rPr lang="en-US"/>
              <a:t> í </a:t>
            </a:r>
            <a:r>
              <a:rPr lang="en-US" err="1"/>
              <a:t>heiminum</a:t>
            </a:r>
            <a:r>
              <a:rPr lang="en-US"/>
              <a:t> </a:t>
            </a:r>
            <a:r>
              <a:rPr lang="en-US" err="1"/>
              <a:t>án</a:t>
            </a:r>
            <a:r>
              <a:rPr lang="en-US"/>
              <a:t> </a:t>
            </a:r>
            <a:r>
              <a:rPr lang="en-US" err="1"/>
              <a:t>þess</a:t>
            </a:r>
            <a:r>
              <a:rPr lang="en-US"/>
              <a:t> </a:t>
            </a:r>
            <a:r>
              <a:rPr lang="en-US" err="1"/>
              <a:t>að</a:t>
            </a:r>
            <a:r>
              <a:rPr lang="en-US"/>
              <a:t> </a:t>
            </a:r>
            <a:r>
              <a:rPr lang="en-US" err="1"/>
              <a:t>skaða</a:t>
            </a:r>
            <a:r>
              <a:rPr lang="en-US"/>
              <a:t> </a:t>
            </a:r>
            <a:r>
              <a:rPr lang="en-US" err="1"/>
              <a:t>umhverfi</a:t>
            </a:r>
            <a:r>
              <a:rPr lang="en-US"/>
              <a:t> </a:t>
            </a:r>
            <a:r>
              <a:rPr lang="en-US" err="1"/>
              <a:t>eða</a:t>
            </a:r>
            <a:r>
              <a:rPr lang="en-US"/>
              <a:t> </a:t>
            </a:r>
            <a:r>
              <a:rPr lang="en-US" err="1"/>
              <a:t>takmarka</a:t>
            </a:r>
            <a:r>
              <a:rPr lang="en-US"/>
              <a:t> </a:t>
            </a:r>
            <a:r>
              <a:rPr lang="en-US" err="1"/>
              <a:t>framtíðarmöguleika</a:t>
            </a:r>
            <a:r>
              <a:rPr lang="en-US"/>
              <a:t> </a:t>
            </a:r>
            <a:r>
              <a:rPr lang="en-US" err="1"/>
              <a:t>komandi</a:t>
            </a:r>
            <a:r>
              <a:rPr lang="en-US"/>
              <a:t> </a:t>
            </a:r>
            <a:r>
              <a:rPr lang="en-US" err="1"/>
              <a:t>kynslóða</a:t>
            </a:r>
            <a:r>
              <a:rPr lang="en-US"/>
              <a:t>. </a:t>
            </a:r>
            <a:r>
              <a:rPr lang="en-US" err="1"/>
              <a:t>Markmiðin</a:t>
            </a:r>
            <a:r>
              <a:rPr lang="en-US"/>
              <a:t> </a:t>
            </a:r>
            <a:r>
              <a:rPr lang="en-US" err="1"/>
              <a:t>snúast</a:t>
            </a:r>
            <a:r>
              <a:rPr lang="en-US"/>
              <a:t> um </a:t>
            </a:r>
            <a:r>
              <a:rPr lang="en-US" err="1"/>
              <a:t>að</a:t>
            </a:r>
            <a:r>
              <a:rPr lang="en-US"/>
              <a:t> </a:t>
            </a:r>
            <a:r>
              <a:rPr lang="en-US" err="1"/>
              <a:t>tryggja</a:t>
            </a:r>
            <a:r>
              <a:rPr lang="en-US"/>
              <a:t> </a:t>
            </a:r>
            <a:r>
              <a:rPr lang="en-US" err="1"/>
              <a:t>að</a:t>
            </a:r>
            <a:r>
              <a:rPr lang="en-US"/>
              <a:t> </a:t>
            </a:r>
            <a:r>
              <a:rPr lang="en-US" err="1"/>
              <a:t>allar</a:t>
            </a:r>
            <a:r>
              <a:rPr lang="en-US"/>
              <a:t> </a:t>
            </a:r>
            <a:r>
              <a:rPr lang="en-US" err="1"/>
              <a:t>manneskjur</a:t>
            </a:r>
            <a:r>
              <a:rPr lang="en-US"/>
              <a:t> í </a:t>
            </a:r>
            <a:r>
              <a:rPr lang="en-US" err="1"/>
              <a:t>heiminum</a:t>
            </a:r>
            <a:r>
              <a:rPr lang="en-US"/>
              <a:t> </a:t>
            </a:r>
            <a:r>
              <a:rPr lang="en-US" err="1"/>
              <a:t>hafi</a:t>
            </a:r>
            <a:r>
              <a:rPr lang="en-US"/>
              <a:t> </a:t>
            </a:r>
            <a:r>
              <a:rPr lang="en-US" err="1"/>
              <a:t>aðgang</a:t>
            </a:r>
            <a:r>
              <a:rPr lang="en-US"/>
              <a:t> </a:t>
            </a:r>
            <a:r>
              <a:rPr lang="en-US" err="1"/>
              <a:t>að</a:t>
            </a:r>
            <a:r>
              <a:rPr lang="en-US"/>
              <a:t> </a:t>
            </a:r>
            <a:r>
              <a:rPr lang="en-US" err="1"/>
              <a:t>því</a:t>
            </a:r>
            <a:r>
              <a:rPr lang="en-US"/>
              <a:t> </a:t>
            </a:r>
            <a:r>
              <a:rPr lang="en-US" err="1"/>
              <a:t>sem</a:t>
            </a:r>
            <a:r>
              <a:rPr lang="en-US"/>
              <a:t> </a:t>
            </a:r>
            <a:r>
              <a:rPr lang="en-US" err="1"/>
              <a:t>þær</a:t>
            </a:r>
            <a:r>
              <a:rPr lang="en-US"/>
              <a:t> </a:t>
            </a:r>
            <a:r>
              <a:rPr lang="en-US" err="1"/>
              <a:t>þurfa</a:t>
            </a:r>
            <a:r>
              <a:rPr lang="en-US"/>
              <a:t> </a:t>
            </a:r>
            <a:r>
              <a:rPr lang="en-US" err="1"/>
              <a:t>til</a:t>
            </a:r>
            <a:r>
              <a:rPr lang="en-US"/>
              <a:t> </a:t>
            </a:r>
            <a:r>
              <a:rPr lang="en-US" err="1"/>
              <a:t>þess</a:t>
            </a:r>
            <a:r>
              <a:rPr lang="en-US"/>
              <a:t> </a:t>
            </a:r>
            <a:r>
              <a:rPr lang="en-US" err="1"/>
              <a:t>að</a:t>
            </a:r>
            <a:r>
              <a:rPr lang="en-US"/>
              <a:t> </a:t>
            </a:r>
            <a:r>
              <a:rPr lang="en-US" err="1"/>
              <a:t>uppfylla</a:t>
            </a:r>
            <a:r>
              <a:rPr lang="en-US"/>
              <a:t> </a:t>
            </a:r>
            <a:r>
              <a:rPr lang="en-US" err="1"/>
              <a:t>grunnþarfir</a:t>
            </a:r>
            <a:r>
              <a:rPr lang="en-US"/>
              <a:t> </a:t>
            </a:r>
            <a:r>
              <a:rPr lang="en-US" err="1"/>
              <a:t>sínar</a:t>
            </a:r>
            <a:r>
              <a:rPr lang="en-US"/>
              <a:t>, </a:t>
            </a:r>
            <a:r>
              <a:rPr lang="en-US" err="1"/>
              <a:t>eins</a:t>
            </a:r>
            <a:r>
              <a:rPr lang="en-US"/>
              <a:t> </a:t>
            </a:r>
            <a:r>
              <a:rPr lang="en-US" err="1"/>
              <a:t>og</a:t>
            </a:r>
            <a:r>
              <a:rPr lang="en-US"/>
              <a:t> </a:t>
            </a:r>
            <a:r>
              <a:rPr lang="en-US" err="1"/>
              <a:t>að</a:t>
            </a:r>
            <a:r>
              <a:rPr lang="en-US"/>
              <a:t> </a:t>
            </a:r>
            <a:r>
              <a:rPr lang="en-US" err="1"/>
              <a:t>hreinu</a:t>
            </a:r>
            <a:r>
              <a:rPr lang="en-US"/>
              <a:t> </a:t>
            </a:r>
            <a:r>
              <a:rPr lang="en-US" err="1"/>
              <a:t>vatni</a:t>
            </a:r>
            <a:r>
              <a:rPr lang="en-US"/>
              <a:t>, mat </a:t>
            </a:r>
            <a:r>
              <a:rPr lang="en-US" err="1"/>
              <a:t>og</a:t>
            </a:r>
            <a:r>
              <a:rPr lang="en-US"/>
              <a:t> </a:t>
            </a:r>
            <a:r>
              <a:rPr lang="en-US" err="1"/>
              <a:t>húsnæði</a:t>
            </a:r>
            <a:r>
              <a:rPr lang="en-US"/>
              <a:t>, </a:t>
            </a:r>
            <a:r>
              <a:rPr lang="en-US" err="1"/>
              <a:t>en</a:t>
            </a:r>
            <a:r>
              <a:rPr lang="en-US"/>
              <a:t> </a:t>
            </a:r>
            <a:r>
              <a:rPr lang="en-US" err="1"/>
              <a:t>að</a:t>
            </a:r>
            <a:r>
              <a:rPr lang="en-US"/>
              <a:t> </a:t>
            </a:r>
            <a:r>
              <a:rPr lang="en-US" err="1"/>
              <a:t>verndun</a:t>
            </a:r>
            <a:r>
              <a:rPr lang="en-US"/>
              <a:t> </a:t>
            </a:r>
            <a:r>
              <a:rPr lang="en-US" err="1"/>
              <a:t>umhverfisins</a:t>
            </a:r>
            <a:r>
              <a:rPr lang="en-US"/>
              <a:t> </a:t>
            </a:r>
            <a:r>
              <a:rPr lang="en-US" err="1"/>
              <a:t>sé</a:t>
            </a:r>
            <a:r>
              <a:rPr lang="en-US"/>
              <a:t> </a:t>
            </a:r>
            <a:r>
              <a:rPr lang="en-US" err="1"/>
              <a:t>samt</a:t>
            </a:r>
            <a:r>
              <a:rPr lang="en-US"/>
              <a:t> </a:t>
            </a:r>
            <a:r>
              <a:rPr lang="en-US" err="1"/>
              <a:t>sem</a:t>
            </a:r>
            <a:r>
              <a:rPr lang="en-US"/>
              <a:t> </a:t>
            </a:r>
            <a:r>
              <a:rPr lang="en-US" err="1"/>
              <a:t>áður</a:t>
            </a:r>
            <a:r>
              <a:rPr lang="en-US"/>
              <a:t> </a:t>
            </a:r>
            <a:r>
              <a:rPr lang="en-US" err="1"/>
              <a:t>tryggð</a:t>
            </a:r>
            <a:r>
              <a:rPr lang="en-US"/>
              <a:t> </a:t>
            </a:r>
            <a:r>
              <a:rPr lang="en-US" err="1"/>
              <a:t>og</a:t>
            </a:r>
            <a:r>
              <a:rPr lang="en-US"/>
              <a:t> </a:t>
            </a:r>
            <a:r>
              <a:rPr lang="en-US" err="1"/>
              <a:t>náttúruauðlindirnar</a:t>
            </a:r>
            <a:r>
              <a:rPr lang="en-US"/>
              <a:t> </a:t>
            </a:r>
            <a:r>
              <a:rPr lang="en-US" err="1"/>
              <a:t>notaðar</a:t>
            </a:r>
            <a:r>
              <a:rPr lang="en-US"/>
              <a:t> á </a:t>
            </a:r>
            <a:r>
              <a:rPr lang="en-US" err="1"/>
              <a:t>sjálfbæran</a:t>
            </a:r>
            <a:r>
              <a:rPr lang="en-US"/>
              <a:t> </a:t>
            </a:r>
            <a:r>
              <a:rPr lang="en-US" err="1"/>
              <a:t>hátt</a:t>
            </a:r>
            <a:r>
              <a:rPr lang="en-US"/>
              <a:t> </a:t>
            </a:r>
            <a:r>
              <a:rPr lang="en-US" err="1"/>
              <a:t>þannig</a:t>
            </a:r>
            <a:r>
              <a:rPr lang="en-US"/>
              <a:t> </a:t>
            </a:r>
            <a:r>
              <a:rPr lang="en-US" err="1"/>
              <a:t>að</a:t>
            </a:r>
            <a:r>
              <a:rPr lang="en-US"/>
              <a:t> </a:t>
            </a:r>
            <a:r>
              <a:rPr lang="en-US" err="1"/>
              <a:t>nóg</a:t>
            </a:r>
            <a:r>
              <a:rPr lang="en-US"/>
              <a:t> </a:t>
            </a:r>
            <a:r>
              <a:rPr lang="en-US" err="1"/>
              <a:t>sé</a:t>
            </a:r>
            <a:r>
              <a:rPr lang="en-US"/>
              <a:t> </a:t>
            </a:r>
            <a:r>
              <a:rPr lang="en-US" err="1"/>
              <a:t>eftir</a:t>
            </a:r>
            <a:r>
              <a:rPr lang="en-US"/>
              <a:t> </a:t>
            </a:r>
            <a:r>
              <a:rPr lang="en-US" err="1"/>
              <a:t>af</a:t>
            </a:r>
            <a:r>
              <a:rPr lang="en-US"/>
              <a:t> </a:t>
            </a:r>
            <a:r>
              <a:rPr lang="en-US" err="1"/>
              <a:t>þeim</a:t>
            </a:r>
            <a:r>
              <a:rPr lang="en-US"/>
              <a:t> </a:t>
            </a:r>
            <a:r>
              <a:rPr lang="en-US" err="1"/>
              <a:t>fyrir</a:t>
            </a:r>
            <a:r>
              <a:rPr lang="en-US"/>
              <a:t> </a:t>
            </a:r>
            <a:r>
              <a:rPr lang="en-US" err="1"/>
              <a:t>framtíðina</a:t>
            </a:r>
            <a:r>
              <a:rPr lang="en-US"/>
              <a:t>. </a:t>
            </a:r>
            <a:r>
              <a:rPr lang="en-US" err="1"/>
              <a:t>Til</a:t>
            </a:r>
            <a:r>
              <a:rPr lang="en-US"/>
              <a:t> </a:t>
            </a:r>
            <a:r>
              <a:rPr lang="en-US" err="1"/>
              <a:t>þess</a:t>
            </a:r>
            <a:r>
              <a:rPr lang="en-US"/>
              <a:t> </a:t>
            </a:r>
            <a:r>
              <a:rPr lang="en-US" err="1"/>
              <a:t>að</a:t>
            </a:r>
            <a:r>
              <a:rPr lang="en-US"/>
              <a:t> </a:t>
            </a:r>
            <a:r>
              <a:rPr lang="en-US" err="1"/>
              <a:t>tryggja</a:t>
            </a:r>
            <a:r>
              <a:rPr lang="en-US"/>
              <a:t> </a:t>
            </a:r>
            <a:r>
              <a:rPr lang="en-US" err="1"/>
              <a:t>varanlegan</a:t>
            </a:r>
            <a:r>
              <a:rPr lang="en-US"/>
              <a:t> </a:t>
            </a:r>
            <a:r>
              <a:rPr lang="en-US" err="1"/>
              <a:t>árangur</a:t>
            </a:r>
            <a:r>
              <a:rPr lang="en-US"/>
              <a:t> </a:t>
            </a:r>
            <a:r>
              <a:rPr lang="en-US" err="1"/>
              <a:t>og</a:t>
            </a:r>
            <a:r>
              <a:rPr lang="en-US"/>
              <a:t> </a:t>
            </a:r>
            <a:r>
              <a:rPr lang="en-US" err="1"/>
              <a:t>vellíðan</a:t>
            </a:r>
            <a:r>
              <a:rPr lang="en-US"/>
              <a:t> </a:t>
            </a:r>
            <a:r>
              <a:rPr lang="en-US" err="1"/>
              <a:t>allra</a:t>
            </a:r>
            <a:r>
              <a:rPr lang="en-US"/>
              <a:t> </a:t>
            </a:r>
            <a:r>
              <a:rPr lang="en-US" err="1"/>
              <a:t>þarf</a:t>
            </a:r>
            <a:r>
              <a:rPr lang="en-US"/>
              <a:t> </a:t>
            </a:r>
            <a:r>
              <a:rPr lang="en-US" err="1"/>
              <a:t>að</a:t>
            </a:r>
            <a:r>
              <a:rPr lang="en-US"/>
              <a:t> </a:t>
            </a:r>
            <a:r>
              <a:rPr lang="en-US" err="1"/>
              <a:t>ná</a:t>
            </a:r>
            <a:r>
              <a:rPr lang="en-US"/>
              <a:t> </a:t>
            </a:r>
            <a:r>
              <a:rPr lang="en-US" err="1"/>
              <a:t>jafnvægi</a:t>
            </a:r>
            <a:r>
              <a:rPr lang="en-US"/>
              <a:t> milli </a:t>
            </a:r>
            <a:r>
              <a:rPr lang="en-US" err="1"/>
              <a:t>efnahagslegra</a:t>
            </a:r>
            <a:r>
              <a:rPr lang="en-US"/>
              <a:t> </a:t>
            </a:r>
            <a:r>
              <a:rPr lang="en-US" err="1"/>
              <a:t>þátta</a:t>
            </a:r>
            <a:r>
              <a:rPr lang="en-US"/>
              <a:t>, </a:t>
            </a:r>
            <a:r>
              <a:rPr lang="en-US" err="1"/>
              <a:t>félagslegra</a:t>
            </a:r>
            <a:r>
              <a:rPr lang="en-US"/>
              <a:t> </a:t>
            </a:r>
            <a:r>
              <a:rPr lang="en-US" err="1"/>
              <a:t>þátt</a:t>
            </a:r>
            <a:r>
              <a:rPr lang="en-US"/>
              <a:t> </a:t>
            </a:r>
            <a:r>
              <a:rPr lang="en-US" err="1"/>
              <a:t>og</a:t>
            </a:r>
            <a:r>
              <a:rPr lang="en-US"/>
              <a:t> </a:t>
            </a:r>
            <a:r>
              <a:rPr lang="en-US" err="1"/>
              <a:t>náttúrunnar</a:t>
            </a:r>
            <a:r>
              <a:rPr lang="en-US"/>
              <a:t>. </a:t>
            </a:r>
            <a:r>
              <a:rPr lang="en-US" err="1"/>
              <a:t>Því</a:t>
            </a:r>
            <a:r>
              <a:rPr lang="en-US"/>
              <a:t> </a:t>
            </a:r>
            <a:r>
              <a:rPr lang="en-US" err="1"/>
              <a:t>fjalla</a:t>
            </a:r>
            <a:r>
              <a:rPr lang="en-US"/>
              <a:t> </a:t>
            </a:r>
            <a:r>
              <a:rPr lang="en-US" err="1"/>
              <a:t>markmiðin</a:t>
            </a:r>
            <a:r>
              <a:rPr lang="en-US"/>
              <a:t> um </a:t>
            </a:r>
            <a:r>
              <a:rPr lang="en-US" err="1"/>
              <a:t>þætti</a:t>
            </a:r>
            <a:r>
              <a:rPr lang="en-US"/>
              <a:t> </a:t>
            </a:r>
            <a:r>
              <a:rPr lang="en-US" err="1"/>
              <a:t>eins</a:t>
            </a:r>
            <a:r>
              <a:rPr lang="en-US"/>
              <a:t> </a:t>
            </a:r>
            <a:r>
              <a:rPr lang="en-US" err="1"/>
              <a:t>og</a:t>
            </a:r>
            <a:r>
              <a:rPr lang="en-US"/>
              <a:t> </a:t>
            </a:r>
            <a:r>
              <a:rPr lang="en-US" err="1"/>
              <a:t>verndun</a:t>
            </a:r>
            <a:r>
              <a:rPr lang="en-US"/>
              <a:t> </a:t>
            </a:r>
            <a:r>
              <a:rPr lang="en-US" err="1"/>
              <a:t>jarðarinnar</a:t>
            </a:r>
            <a:r>
              <a:rPr lang="en-US"/>
              <a:t>, </a:t>
            </a:r>
            <a:r>
              <a:rPr lang="en-US" err="1"/>
              <a:t>frið</a:t>
            </a:r>
            <a:r>
              <a:rPr lang="en-US"/>
              <a:t>, </a:t>
            </a:r>
            <a:r>
              <a:rPr lang="en-US" err="1"/>
              <a:t>jafnrétti</a:t>
            </a:r>
            <a:r>
              <a:rPr lang="en-US"/>
              <a:t> </a:t>
            </a:r>
            <a:r>
              <a:rPr lang="en-US" err="1"/>
              <a:t>og</a:t>
            </a:r>
            <a:r>
              <a:rPr lang="en-US"/>
              <a:t> </a:t>
            </a:r>
            <a:r>
              <a:rPr lang="en-US" err="1"/>
              <a:t>atvinnu</a:t>
            </a:r>
            <a:r>
              <a:rPr lang="en-US"/>
              <a:t>.</a:t>
            </a:r>
          </a:p>
          <a:p>
            <a:endParaRPr lang="en-US"/>
          </a:p>
          <a:p>
            <a:r>
              <a:rPr lang="en-US" err="1"/>
              <a:t>Stjórnvöld</a:t>
            </a:r>
            <a:r>
              <a:rPr lang="en-US"/>
              <a:t> í </a:t>
            </a:r>
            <a:r>
              <a:rPr lang="en-US" err="1"/>
              <a:t>ríkjum</a:t>
            </a:r>
            <a:r>
              <a:rPr lang="en-US"/>
              <a:t> </a:t>
            </a:r>
            <a:r>
              <a:rPr lang="en-US" err="1"/>
              <a:t>heimsins</a:t>
            </a:r>
            <a:r>
              <a:rPr lang="en-US"/>
              <a:t> </a:t>
            </a:r>
            <a:r>
              <a:rPr lang="en-US" err="1"/>
              <a:t>eiga</a:t>
            </a:r>
            <a:r>
              <a:rPr lang="en-US"/>
              <a:t> </a:t>
            </a:r>
            <a:r>
              <a:rPr lang="en-US" err="1"/>
              <a:t>að</a:t>
            </a:r>
            <a:r>
              <a:rPr lang="en-US"/>
              <a:t> vera </a:t>
            </a:r>
            <a:r>
              <a:rPr lang="en-US" err="1"/>
              <a:t>að</a:t>
            </a:r>
            <a:r>
              <a:rPr lang="en-US"/>
              <a:t> </a:t>
            </a:r>
            <a:r>
              <a:rPr lang="en-US" err="1"/>
              <a:t>vinna</a:t>
            </a:r>
            <a:r>
              <a:rPr lang="en-US"/>
              <a:t> </a:t>
            </a:r>
            <a:r>
              <a:rPr lang="en-US" err="1"/>
              <a:t>að</a:t>
            </a:r>
            <a:r>
              <a:rPr lang="en-US"/>
              <a:t> </a:t>
            </a:r>
            <a:r>
              <a:rPr lang="en-US" err="1"/>
              <a:t>því</a:t>
            </a:r>
            <a:r>
              <a:rPr lang="en-US"/>
              <a:t> </a:t>
            </a:r>
            <a:r>
              <a:rPr lang="en-US" err="1"/>
              <a:t>að</a:t>
            </a:r>
            <a:r>
              <a:rPr lang="en-US"/>
              <a:t> </a:t>
            </a:r>
            <a:r>
              <a:rPr lang="en-US" err="1"/>
              <a:t>ná</a:t>
            </a:r>
            <a:r>
              <a:rPr lang="en-US"/>
              <a:t> </a:t>
            </a:r>
            <a:r>
              <a:rPr lang="en-US" err="1"/>
              <a:t>þessum</a:t>
            </a:r>
            <a:r>
              <a:rPr lang="en-US"/>
              <a:t> </a:t>
            </a:r>
            <a:r>
              <a:rPr lang="en-US" err="1"/>
              <a:t>markmiðum</a:t>
            </a:r>
            <a:r>
              <a:rPr lang="en-US"/>
              <a:t> </a:t>
            </a:r>
            <a:r>
              <a:rPr lang="en-US" err="1"/>
              <a:t>og</a:t>
            </a:r>
            <a:r>
              <a:rPr lang="en-US"/>
              <a:t> </a:t>
            </a:r>
            <a:r>
              <a:rPr lang="en-US" err="1"/>
              <a:t>bera</a:t>
            </a:r>
            <a:r>
              <a:rPr lang="en-US"/>
              <a:t> </a:t>
            </a:r>
            <a:r>
              <a:rPr lang="en-US" err="1"/>
              <a:t>höfuðábyrgð</a:t>
            </a:r>
            <a:r>
              <a:rPr lang="en-US"/>
              <a:t>. </a:t>
            </a:r>
            <a:r>
              <a:rPr lang="en-US" err="1"/>
              <a:t>Það</a:t>
            </a:r>
            <a:r>
              <a:rPr lang="en-US"/>
              <a:t> er </a:t>
            </a:r>
            <a:r>
              <a:rPr lang="en-US" err="1"/>
              <a:t>þó</a:t>
            </a:r>
            <a:r>
              <a:rPr lang="en-US"/>
              <a:t> </a:t>
            </a:r>
            <a:r>
              <a:rPr lang="en-US" err="1"/>
              <a:t>ýmislegt</a:t>
            </a:r>
            <a:r>
              <a:rPr lang="en-US"/>
              <a:t> </a:t>
            </a:r>
            <a:r>
              <a:rPr lang="en-US" err="1"/>
              <a:t>sem</a:t>
            </a:r>
            <a:r>
              <a:rPr lang="en-US"/>
              <a:t> </a:t>
            </a:r>
            <a:r>
              <a:rPr lang="en-US" err="1"/>
              <a:t>hvert</a:t>
            </a:r>
            <a:r>
              <a:rPr lang="en-US"/>
              <a:t> </a:t>
            </a:r>
            <a:r>
              <a:rPr lang="en-US" err="1"/>
              <a:t>og</a:t>
            </a:r>
            <a:r>
              <a:rPr lang="en-US"/>
              <a:t> </a:t>
            </a:r>
            <a:r>
              <a:rPr lang="en-US" err="1"/>
              <a:t>eitt</a:t>
            </a:r>
            <a:r>
              <a:rPr lang="en-US"/>
              <a:t> </a:t>
            </a:r>
            <a:r>
              <a:rPr lang="en-US" err="1"/>
              <a:t>okkar</a:t>
            </a:r>
            <a:r>
              <a:rPr lang="en-US"/>
              <a:t> </a:t>
            </a:r>
            <a:r>
              <a:rPr lang="en-US" err="1"/>
              <a:t>getur</a:t>
            </a:r>
            <a:r>
              <a:rPr lang="en-US"/>
              <a:t> </a:t>
            </a:r>
            <a:r>
              <a:rPr lang="en-US" err="1"/>
              <a:t>gert</a:t>
            </a:r>
            <a:r>
              <a:rPr lang="en-US"/>
              <a:t> </a:t>
            </a:r>
            <a:r>
              <a:rPr lang="en-US" err="1"/>
              <a:t>til</a:t>
            </a:r>
            <a:r>
              <a:rPr lang="en-US"/>
              <a:t> </a:t>
            </a:r>
            <a:r>
              <a:rPr lang="en-US" err="1"/>
              <a:t>þess</a:t>
            </a:r>
            <a:r>
              <a:rPr lang="en-US"/>
              <a:t> </a:t>
            </a:r>
            <a:r>
              <a:rPr lang="en-US" err="1"/>
              <a:t>að</a:t>
            </a:r>
            <a:r>
              <a:rPr lang="en-US"/>
              <a:t> </a:t>
            </a:r>
            <a:r>
              <a:rPr lang="en-US" err="1"/>
              <a:t>hjálpa</a:t>
            </a:r>
            <a:r>
              <a:rPr lang="en-US"/>
              <a:t> </a:t>
            </a:r>
            <a:r>
              <a:rPr lang="en-US" err="1"/>
              <a:t>til</a:t>
            </a:r>
            <a:r>
              <a:rPr lang="en-US"/>
              <a:t> </a:t>
            </a:r>
            <a:r>
              <a:rPr lang="en-US" err="1"/>
              <a:t>við</a:t>
            </a:r>
            <a:r>
              <a:rPr lang="en-US"/>
              <a:t> </a:t>
            </a:r>
            <a:r>
              <a:rPr lang="en-US" err="1"/>
              <a:t>að</a:t>
            </a:r>
            <a:r>
              <a:rPr lang="en-US"/>
              <a:t> </a:t>
            </a:r>
            <a:r>
              <a:rPr lang="en-US" err="1"/>
              <a:t>markmiðin</a:t>
            </a:r>
            <a:r>
              <a:rPr lang="en-US"/>
              <a:t> </a:t>
            </a:r>
            <a:r>
              <a:rPr lang="en-US" err="1"/>
              <a:t>náist</a:t>
            </a:r>
            <a:r>
              <a:rPr lang="en-US"/>
              <a:t>.</a:t>
            </a:r>
          </a:p>
          <a:p>
            <a:endParaRPr lang="en-US"/>
          </a:p>
          <a:p>
            <a:r>
              <a:rPr lang="en-US" err="1"/>
              <a:t>Mikilvægt</a:t>
            </a:r>
            <a:r>
              <a:rPr lang="en-US"/>
              <a:t> er </a:t>
            </a:r>
            <a:r>
              <a:rPr lang="en-US" err="1"/>
              <a:t>að</a:t>
            </a:r>
            <a:r>
              <a:rPr lang="en-US"/>
              <a:t> </a:t>
            </a:r>
            <a:r>
              <a:rPr lang="en-US" err="1"/>
              <a:t>átta</a:t>
            </a:r>
            <a:r>
              <a:rPr lang="en-US"/>
              <a:t> sig á </a:t>
            </a:r>
            <a:r>
              <a:rPr lang="en-US" err="1"/>
              <a:t>því</a:t>
            </a:r>
            <a:r>
              <a:rPr lang="en-US"/>
              <a:t> </a:t>
            </a:r>
            <a:r>
              <a:rPr lang="en-US" err="1"/>
              <a:t>að</a:t>
            </a:r>
            <a:r>
              <a:rPr lang="en-US"/>
              <a:t> </a:t>
            </a:r>
            <a:r>
              <a:rPr lang="en-US" err="1"/>
              <a:t>öll</a:t>
            </a:r>
            <a:r>
              <a:rPr lang="en-US"/>
              <a:t> </a:t>
            </a:r>
            <a:r>
              <a:rPr lang="en-US" err="1"/>
              <a:t>heimsmarkmiðin</a:t>
            </a:r>
            <a:r>
              <a:rPr lang="en-US"/>
              <a:t> </a:t>
            </a:r>
            <a:r>
              <a:rPr lang="en-US" err="1"/>
              <a:t>tengjast</a:t>
            </a:r>
            <a:r>
              <a:rPr lang="en-US"/>
              <a:t>. </a:t>
            </a:r>
            <a:r>
              <a:rPr lang="en-US" err="1"/>
              <a:t>T.d.</a:t>
            </a:r>
            <a:r>
              <a:rPr lang="en-US"/>
              <a:t> </a:t>
            </a:r>
            <a:r>
              <a:rPr lang="en-US" err="1"/>
              <a:t>má</a:t>
            </a:r>
            <a:r>
              <a:rPr lang="en-US"/>
              <a:t> </a:t>
            </a:r>
            <a:r>
              <a:rPr lang="en-US" err="1"/>
              <a:t>fullyrða</a:t>
            </a:r>
            <a:r>
              <a:rPr lang="en-US"/>
              <a:t> </a:t>
            </a:r>
            <a:r>
              <a:rPr lang="en-US" err="1"/>
              <a:t>að</a:t>
            </a:r>
            <a:r>
              <a:rPr lang="en-US"/>
              <a:t> </a:t>
            </a:r>
            <a:r>
              <a:rPr lang="en-US" err="1"/>
              <a:t>Heimsmarkmið</a:t>
            </a:r>
            <a:r>
              <a:rPr lang="en-US"/>
              <a:t> </a:t>
            </a:r>
            <a:r>
              <a:rPr lang="en-US" err="1"/>
              <a:t>Sameinuðu</a:t>
            </a:r>
            <a:r>
              <a:rPr lang="en-US"/>
              <a:t> </a:t>
            </a:r>
            <a:r>
              <a:rPr lang="en-US" err="1"/>
              <a:t>þjóðanna</a:t>
            </a:r>
            <a:r>
              <a:rPr lang="en-US"/>
              <a:t> um </a:t>
            </a:r>
            <a:r>
              <a:rPr lang="en-US" err="1"/>
              <a:t>sjálfbæra</a:t>
            </a:r>
            <a:r>
              <a:rPr lang="en-US"/>
              <a:t> </a:t>
            </a:r>
            <a:r>
              <a:rPr lang="en-US" err="1"/>
              <a:t>þróun</a:t>
            </a:r>
            <a:r>
              <a:rPr lang="en-US"/>
              <a:t> </a:t>
            </a:r>
            <a:r>
              <a:rPr lang="en-US" err="1"/>
              <a:t>voru</a:t>
            </a:r>
            <a:r>
              <a:rPr lang="en-US"/>
              <a:t> </a:t>
            </a:r>
            <a:r>
              <a:rPr lang="en-US" err="1"/>
              <a:t>samþykkt</a:t>
            </a:r>
            <a:r>
              <a:rPr lang="en-US"/>
              <a:t> </a:t>
            </a:r>
            <a:r>
              <a:rPr lang="en-US" err="1"/>
              <a:t>af</a:t>
            </a:r>
            <a:r>
              <a:rPr lang="en-US"/>
              <a:t> </a:t>
            </a:r>
            <a:r>
              <a:rPr lang="en-US" err="1"/>
              <a:t>fulltrúum</a:t>
            </a:r>
            <a:r>
              <a:rPr lang="en-US"/>
              <a:t> </a:t>
            </a:r>
            <a:r>
              <a:rPr lang="en-US" err="1"/>
              <a:t>allra</a:t>
            </a:r>
            <a:r>
              <a:rPr lang="en-US"/>
              <a:t> </a:t>
            </a:r>
            <a:r>
              <a:rPr lang="en-US" err="1"/>
              <a:t>aðildarríkja</a:t>
            </a:r>
            <a:r>
              <a:rPr lang="en-US"/>
              <a:t> </a:t>
            </a:r>
            <a:r>
              <a:rPr lang="en-US" err="1"/>
              <a:t>Sameinuðu</a:t>
            </a:r>
            <a:r>
              <a:rPr lang="en-US"/>
              <a:t> </a:t>
            </a:r>
            <a:r>
              <a:rPr lang="en-US" err="1"/>
              <a:t>þjóðanna</a:t>
            </a:r>
            <a:r>
              <a:rPr lang="en-US"/>
              <a:t> í </a:t>
            </a:r>
            <a:r>
              <a:rPr lang="en-US" err="1"/>
              <a:t>september</a:t>
            </a:r>
            <a:r>
              <a:rPr lang="en-US"/>
              <a:t> </a:t>
            </a:r>
            <a:r>
              <a:rPr lang="en-US" err="1"/>
              <a:t>árið</a:t>
            </a:r>
            <a:r>
              <a:rPr lang="en-US"/>
              <a:t> 2015. </a:t>
            </a:r>
          </a:p>
          <a:p>
            <a:r>
              <a:rPr lang="en-US" err="1"/>
              <a:t>Markmiðin</a:t>
            </a:r>
            <a:r>
              <a:rPr lang="en-US"/>
              <a:t>, </a:t>
            </a:r>
            <a:r>
              <a:rPr lang="en-US" err="1"/>
              <a:t>hafa</a:t>
            </a:r>
            <a:r>
              <a:rPr lang="en-US"/>
              <a:t> gilt </a:t>
            </a:r>
            <a:r>
              <a:rPr lang="en-US" err="1"/>
              <a:t>síðan</a:t>
            </a:r>
            <a:r>
              <a:rPr lang="en-US"/>
              <a:t> 2016 </a:t>
            </a:r>
            <a:r>
              <a:rPr lang="en-US" err="1"/>
              <a:t>og</a:t>
            </a:r>
            <a:r>
              <a:rPr lang="en-US"/>
              <a:t> </a:t>
            </a:r>
            <a:r>
              <a:rPr lang="en-US" err="1"/>
              <a:t>gilda</a:t>
            </a:r>
            <a:r>
              <a:rPr lang="en-US"/>
              <a:t> </a:t>
            </a:r>
            <a:r>
              <a:rPr lang="en-US" err="1"/>
              <a:t>áfram</a:t>
            </a:r>
            <a:r>
              <a:rPr lang="en-US"/>
              <a:t> </a:t>
            </a:r>
            <a:r>
              <a:rPr lang="en-US" err="1"/>
              <a:t>til</a:t>
            </a:r>
            <a:r>
              <a:rPr lang="en-US"/>
              <a:t> </a:t>
            </a:r>
            <a:r>
              <a:rPr lang="en-US" err="1"/>
              <a:t>ársins</a:t>
            </a:r>
            <a:r>
              <a:rPr lang="en-US"/>
              <a:t> 2030. </a:t>
            </a:r>
            <a:r>
              <a:rPr lang="en-US" err="1"/>
              <a:t>Nú</a:t>
            </a:r>
            <a:r>
              <a:rPr lang="en-US"/>
              <a:t> er </a:t>
            </a:r>
            <a:r>
              <a:rPr lang="en-US" err="1"/>
              <a:t>tímabilið</a:t>
            </a:r>
            <a:r>
              <a:rPr lang="en-US"/>
              <a:t> </a:t>
            </a:r>
            <a:r>
              <a:rPr lang="en-US" err="1"/>
              <a:t>sem</a:t>
            </a:r>
            <a:r>
              <a:rPr lang="en-US"/>
              <a:t> </a:t>
            </a:r>
            <a:r>
              <a:rPr lang="en-US" err="1"/>
              <a:t>þau</a:t>
            </a:r>
            <a:r>
              <a:rPr lang="en-US"/>
              <a:t> </a:t>
            </a:r>
            <a:r>
              <a:rPr lang="en-US" err="1"/>
              <a:t>gilda</a:t>
            </a:r>
            <a:r>
              <a:rPr lang="en-US"/>
              <a:t> </a:t>
            </a:r>
            <a:r>
              <a:rPr lang="en-US" err="1"/>
              <a:t>rúmlega</a:t>
            </a:r>
            <a:r>
              <a:rPr lang="en-US"/>
              <a:t> </a:t>
            </a:r>
            <a:r>
              <a:rPr lang="en-US" err="1"/>
              <a:t>hálfnað</a:t>
            </a:r>
            <a:r>
              <a:rPr lang="en-US"/>
              <a:t> </a:t>
            </a:r>
            <a:r>
              <a:rPr lang="en-US" err="1"/>
              <a:t>og</a:t>
            </a:r>
            <a:r>
              <a:rPr lang="en-US"/>
              <a:t> </a:t>
            </a:r>
            <a:r>
              <a:rPr lang="en-US" err="1"/>
              <a:t>því</a:t>
            </a:r>
            <a:r>
              <a:rPr lang="en-US"/>
              <a:t> </a:t>
            </a:r>
            <a:r>
              <a:rPr lang="en-US" err="1"/>
              <a:t>ættu</a:t>
            </a:r>
            <a:r>
              <a:rPr lang="en-US"/>
              <a:t> </a:t>
            </a:r>
            <a:r>
              <a:rPr lang="en-US" err="1"/>
              <a:t>öll</a:t>
            </a:r>
            <a:r>
              <a:rPr lang="en-US"/>
              <a:t> </a:t>
            </a:r>
            <a:r>
              <a:rPr lang="en-US" err="1"/>
              <a:t>að</a:t>
            </a:r>
            <a:r>
              <a:rPr lang="en-US"/>
              <a:t> vera </a:t>
            </a:r>
            <a:r>
              <a:rPr lang="en-US" err="1"/>
              <a:t>meðvituð</a:t>
            </a:r>
            <a:r>
              <a:rPr lang="en-US"/>
              <a:t> um </a:t>
            </a:r>
            <a:r>
              <a:rPr lang="en-US" err="1"/>
              <a:t>þau</a:t>
            </a:r>
            <a:r>
              <a:rPr lang="en-US"/>
              <a:t> </a:t>
            </a:r>
            <a:r>
              <a:rPr lang="en-US" err="1"/>
              <a:t>og</a:t>
            </a:r>
            <a:r>
              <a:rPr lang="en-US"/>
              <a:t> </a:t>
            </a:r>
            <a:r>
              <a:rPr lang="en-US" err="1"/>
              <a:t>tilgang</a:t>
            </a:r>
            <a:r>
              <a:rPr lang="en-US"/>
              <a:t> </a:t>
            </a:r>
            <a:r>
              <a:rPr lang="en-US" err="1"/>
              <a:t>þeirra</a:t>
            </a:r>
            <a:r>
              <a:rPr lang="en-US"/>
              <a:t>. </a:t>
            </a:r>
          </a:p>
          <a:p>
            <a:endParaRPr lang="en-US"/>
          </a:p>
          <a:p>
            <a:r>
              <a:rPr lang="en-US" err="1"/>
              <a:t>Markmiðin</a:t>
            </a:r>
            <a:r>
              <a:rPr lang="en-US"/>
              <a:t> </a:t>
            </a:r>
            <a:r>
              <a:rPr lang="en-US" err="1"/>
              <a:t>eru</a:t>
            </a:r>
            <a:r>
              <a:rPr lang="en-US"/>
              <a:t> 17 </a:t>
            </a:r>
            <a:r>
              <a:rPr lang="en-US" err="1"/>
              <a:t>talsins</a:t>
            </a:r>
            <a:r>
              <a:rPr lang="en-US"/>
              <a:t> </a:t>
            </a:r>
            <a:r>
              <a:rPr lang="en-US" err="1"/>
              <a:t>með</a:t>
            </a:r>
            <a:r>
              <a:rPr lang="en-US"/>
              <a:t> 169 </a:t>
            </a:r>
            <a:r>
              <a:rPr lang="en-US" err="1"/>
              <a:t>undirmarkmið</a:t>
            </a:r>
            <a:r>
              <a:rPr lang="en-US"/>
              <a:t> </a:t>
            </a:r>
            <a:r>
              <a:rPr lang="en-US" err="1"/>
              <a:t>og</a:t>
            </a:r>
            <a:r>
              <a:rPr lang="en-US"/>
              <a:t> taka </a:t>
            </a:r>
            <a:r>
              <a:rPr lang="en-US" err="1"/>
              <a:t>bæði</a:t>
            </a:r>
            <a:r>
              <a:rPr lang="en-US"/>
              <a:t> </a:t>
            </a:r>
            <a:r>
              <a:rPr lang="en-US" err="1"/>
              <a:t>til</a:t>
            </a:r>
            <a:r>
              <a:rPr lang="en-US"/>
              <a:t> </a:t>
            </a:r>
            <a:r>
              <a:rPr lang="en-US" err="1"/>
              <a:t>innanlandsmála</a:t>
            </a:r>
            <a:r>
              <a:rPr lang="en-US"/>
              <a:t> </a:t>
            </a:r>
            <a:r>
              <a:rPr lang="en-US" err="1"/>
              <a:t>sem</a:t>
            </a:r>
            <a:r>
              <a:rPr lang="en-US"/>
              <a:t> </a:t>
            </a:r>
            <a:r>
              <a:rPr lang="en-US" err="1"/>
              <a:t>og</a:t>
            </a:r>
            <a:r>
              <a:rPr lang="en-US"/>
              <a:t> </a:t>
            </a:r>
            <a:r>
              <a:rPr lang="en-US" err="1"/>
              <a:t>alþjóðasamstarfs</a:t>
            </a:r>
            <a:r>
              <a:rPr lang="en-US"/>
              <a:t>. </a:t>
            </a:r>
          </a:p>
          <a:p>
            <a:endParaRPr lang="en-US"/>
          </a:p>
          <a:p>
            <a:r>
              <a:rPr lang="en-US" err="1"/>
              <a:t>Heimsmarkmiðin</a:t>
            </a:r>
            <a:r>
              <a:rPr lang="en-US"/>
              <a:t> </a:t>
            </a:r>
            <a:r>
              <a:rPr lang="en-US" err="1"/>
              <a:t>eru</a:t>
            </a:r>
            <a:r>
              <a:rPr lang="en-US"/>
              <a:t> </a:t>
            </a:r>
            <a:r>
              <a:rPr lang="en-US" err="1"/>
              <a:t>samþætt</a:t>
            </a:r>
            <a:r>
              <a:rPr lang="en-US"/>
              <a:t> </a:t>
            </a:r>
            <a:r>
              <a:rPr lang="en-US" err="1"/>
              <a:t>og</a:t>
            </a:r>
            <a:r>
              <a:rPr lang="en-US"/>
              <a:t> </a:t>
            </a:r>
            <a:r>
              <a:rPr lang="en-US" err="1"/>
              <a:t>órjúfanleg</a:t>
            </a:r>
            <a:r>
              <a:rPr lang="en-US"/>
              <a:t> </a:t>
            </a:r>
            <a:r>
              <a:rPr lang="en-US" err="1"/>
              <a:t>og</a:t>
            </a:r>
            <a:r>
              <a:rPr lang="en-US"/>
              <a:t> </a:t>
            </a:r>
            <a:r>
              <a:rPr lang="en-US" err="1"/>
              <a:t>mynda</a:t>
            </a:r>
            <a:r>
              <a:rPr lang="en-US"/>
              <a:t> </a:t>
            </a:r>
            <a:r>
              <a:rPr lang="en-US" err="1"/>
              <a:t>jafnvægi</a:t>
            </a:r>
            <a:r>
              <a:rPr lang="en-US"/>
              <a:t> milli </a:t>
            </a:r>
            <a:r>
              <a:rPr lang="en-US" err="1"/>
              <a:t>þriggja</a:t>
            </a:r>
            <a:r>
              <a:rPr lang="en-US"/>
              <a:t> </a:t>
            </a:r>
            <a:r>
              <a:rPr lang="en-US" err="1"/>
              <a:t>stoða</a:t>
            </a:r>
            <a:r>
              <a:rPr lang="en-US"/>
              <a:t> </a:t>
            </a:r>
            <a:r>
              <a:rPr lang="en-US" err="1"/>
              <a:t>sjálfbærrar</a:t>
            </a:r>
            <a:r>
              <a:rPr lang="en-US"/>
              <a:t> </a:t>
            </a:r>
            <a:r>
              <a:rPr lang="en-US" err="1"/>
              <a:t>þróunar</a:t>
            </a:r>
            <a:r>
              <a:rPr lang="en-US"/>
              <a:t>; </a:t>
            </a:r>
            <a:r>
              <a:rPr lang="en-US" err="1"/>
              <a:t>hinnar</a:t>
            </a:r>
            <a:r>
              <a:rPr lang="en-US"/>
              <a:t> </a:t>
            </a:r>
            <a:r>
              <a:rPr lang="en-US" err="1"/>
              <a:t>efnahagslegu</a:t>
            </a:r>
            <a:r>
              <a:rPr lang="en-US"/>
              <a:t>, </a:t>
            </a:r>
            <a:r>
              <a:rPr lang="en-US" err="1"/>
              <a:t>félagslegu</a:t>
            </a:r>
            <a:r>
              <a:rPr lang="en-US"/>
              <a:t> </a:t>
            </a:r>
            <a:r>
              <a:rPr lang="en-US" err="1"/>
              <a:t>og</a:t>
            </a:r>
            <a:r>
              <a:rPr lang="en-US"/>
              <a:t> </a:t>
            </a:r>
            <a:r>
              <a:rPr lang="en-US" err="1"/>
              <a:t>umhverfislegu</a:t>
            </a:r>
            <a:r>
              <a:rPr lang="en-US"/>
              <a:t>. </a:t>
            </a:r>
            <a:r>
              <a:rPr lang="en-US" err="1"/>
              <a:t>Þau</a:t>
            </a:r>
            <a:r>
              <a:rPr lang="en-US"/>
              <a:t> </a:t>
            </a:r>
            <a:r>
              <a:rPr lang="en-US" err="1"/>
              <a:t>fela</a:t>
            </a:r>
            <a:r>
              <a:rPr lang="en-US"/>
              <a:t> í </a:t>
            </a:r>
            <a:r>
              <a:rPr lang="en-US" err="1"/>
              <a:t>sér</a:t>
            </a:r>
            <a:r>
              <a:rPr lang="en-US"/>
              <a:t> </a:t>
            </a:r>
            <a:r>
              <a:rPr lang="en-US" err="1"/>
              <a:t>fimm</a:t>
            </a:r>
            <a:r>
              <a:rPr lang="en-US"/>
              <a:t> </a:t>
            </a:r>
            <a:r>
              <a:rPr lang="en-US" err="1"/>
              <a:t>meginþemu</a:t>
            </a:r>
            <a:r>
              <a:rPr lang="en-US"/>
              <a:t> </a:t>
            </a:r>
            <a:r>
              <a:rPr lang="en-US" err="1"/>
              <a:t>sem</a:t>
            </a:r>
            <a:r>
              <a:rPr lang="en-US"/>
              <a:t> </a:t>
            </a:r>
            <a:r>
              <a:rPr lang="en-US" err="1"/>
              <a:t>eru</a:t>
            </a:r>
            <a:r>
              <a:rPr lang="en-US"/>
              <a:t> </a:t>
            </a:r>
            <a:r>
              <a:rPr lang="en-US" err="1"/>
              <a:t>mannkynið</a:t>
            </a:r>
            <a:r>
              <a:rPr lang="en-US"/>
              <a:t>, </a:t>
            </a:r>
            <a:r>
              <a:rPr lang="en-US" err="1"/>
              <a:t>jörðin</a:t>
            </a:r>
            <a:r>
              <a:rPr lang="en-US"/>
              <a:t>, </a:t>
            </a:r>
            <a:r>
              <a:rPr lang="en-US" err="1"/>
              <a:t>hagsæld</a:t>
            </a:r>
            <a:r>
              <a:rPr lang="en-US"/>
              <a:t>, </a:t>
            </a:r>
            <a:r>
              <a:rPr lang="en-US" err="1"/>
              <a:t>friður</a:t>
            </a:r>
            <a:r>
              <a:rPr lang="en-US"/>
              <a:t> </a:t>
            </a:r>
            <a:r>
              <a:rPr lang="en-US" err="1"/>
              <a:t>og</a:t>
            </a:r>
            <a:r>
              <a:rPr lang="en-US"/>
              <a:t> </a:t>
            </a:r>
            <a:r>
              <a:rPr lang="en-US" err="1"/>
              <a:t>samstarf</a:t>
            </a:r>
            <a:r>
              <a:rPr lang="en-US"/>
              <a:t>. </a:t>
            </a:r>
          </a:p>
          <a:p>
            <a:endParaRPr lang="en-US"/>
          </a:p>
          <a:p>
            <a:r>
              <a:rPr lang="en-US" err="1"/>
              <a:t>Markmiðið</a:t>
            </a:r>
            <a:r>
              <a:rPr lang="en-US"/>
              <a:t> um </a:t>
            </a:r>
            <a:r>
              <a:rPr lang="en-US" err="1"/>
              <a:t>sjálfbæra</a:t>
            </a:r>
            <a:r>
              <a:rPr lang="en-US"/>
              <a:t> </a:t>
            </a:r>
            <a:r>
              <a:rPr lang="en-US" err="1"/>
              <a:t>þróun</a:t>
            </a:r>
            <a:r>
              <a:rPr lang="en-US"/>
              <a:t> </a:t>
            </a:r>
            <a:r>
              <a:rPr lang="en-US" err="1"/>
              <a:t>sem</a:t>
            </a:r>
            <a:r>
              <a:rPr lang="en-US"/>
              <a:t> </a:t>
            </a:r>
            <a:r>
              <a:rPr lang="en-US" err="1"/>
              <a:t>Sameinuðu</a:t>
            </a:r>
            <a:r>
              <a:rPr lang="en-US"/>
              <a:t> </a:t>
            </a:r>
            <a:r>
              <a:rPr lang="en-US" err="1"/>
              <a:t>þjóðirnar</a:t>
            </a:r>
            <a:r>
              <a:rPr lang="en-US"/>
              <a:t> </a:t>
            </a:r>
            <a:r>
              <a:rPr lang="en-US" err="1"/>
              <a:t>hafa</a:t>
            </a:r>
            <a:r>
              <a:rPr lang="en-US"/>
              <a:t> sett </a:t>
            </a:r>
            <a:r>
              <a:rPr lang="en-US" err="1"/>
              <a:t>sér</a:t>
            </a:r>
            <a:r>
              <a:rPr lang="en-US"/>
              <a:t> er </a:t>
            </a:r>
            <a:r>
              <a:rPr lang="en-US" err="1"/>
              <a:t>að</a:t>
            </a:r>
            <a:r>
              <a:rPr lang="en-US"/>
              <a:t> </a:t>
            </a:r>
            <a:r>
              <a:rPr lang="en-US" err="1"/>
              <a:t>ná</a:t>
            </a:r>
            <a:r>
              <a:rPr lang="en-US"/>
              <a:t> </a:t>
            </a:r>
            <a:r>
              <a:rPr lang="en-US" err="1"/>
              <a:t>fram</a:t>
            </a:r>
            <a:r>
              <a:rPr lang="en-US"/>
              <a:t> </a:t>
            </a:r>
            <a:r>
              <a:rPr lang="en-US" err="1"/>
              <a:t>jafnræði</a:t>
            </a:r>
            <a:r>
              <a:rPr lang="en-US"/>
              <a:t> milli </a:t>
            </a:r>
            <a:r>
              <a:rPr lang="en-US" err="1"/>
              <a:t>fólks</a:t>
            </a:r>
            <a:r>
              <a:rPr lang="en-US"/>
              <a:t> í </a:t>
            </a:r>
            <a:r>
              <a:rPr lang="en-US" err="1"/>
              <a:t>heiminum</a:t>
            </a:r>
            <a:r>
              <a:rPr lang="en-US"/>
              <a:t> </a:t>
            </a:r>
            <a:r>
              <a:rPr lang="en-US" err="1"/>
              <a:t>án</a:t>
            </a:r>
            <a:r>
              <a:rPr lang="en-US"/>
              <a:t> </a:t>
            </a:r>
            <a:r>
              <a:rPr lang="en-US" err="1"/>
              <a:t>þess</a:t>
            </a:r>
            <a:r>
              <a:rPr lang="en-US"/>
              <a:t> </a:t>
            </a:r>
            <a:r>
              <a:rPr lang="en-US" err="1"/>
              <a:t>að</a:t>
            </a:r>
            <a:r>
              <a:rPr lang="en-US"/>
              <a:t> </a:t>
            </a:r>
            <a:r>
              <a:rPr lang="en-US" err="1"/>
              <a:t>skaða</a:t>
            </a:r>
            <a:r>
              <a:rPr lang="en-US"/>
              <a:t> </a:t>
            </a:r>
            <a:r>
              <a:rPr lang="en-US" err="1"/>
              <a:t>umhverfi</a:t>
            </a:r>
            <a:r>
              <a:rPr lang="en-US"/>
              <a:t> </a:t>
            </a:r>
            <a:r>
              <a:rPr lang="en-US" err="1"/>
              <a:t>eða</a:t>
            </a:r>
            <a:r>
              <a:rPr lang="en-US"/>
              <a:t> </a:t>
            </a:r>
            <a:r>
              <a:rPr lang="en-US" err="1"/>
              <a:t>takmarka</a:t>
            </a:r>
            <a:r>
              <a:rPr lang="en-US"/>
              <a:t> </a:t>
            </a:r>
            <a:r>
              <a:rPr lang="en-US" err="1"/>
              <a:t>framtíðarmöguleika</a:t>
            </a:r>
            <a:r>
              <a:rPr lang="en-US"/>
              <a:t> </a:t>
            </a:r>
            <a:r>
              <a:rPr lang="en-US" err="1"/>
              <a:t>komandi</a:t>
            </a:r>
            <a:r>
              <a:rPr lang="en-US"/>
              <a:t> </a:t>
            </a:r>
            <a:r>
              <a:rPr lang="en-US" err="1"/>
              <a:t>kynslóða</a:t>
            </a:r>
            <a:r>
              <a:rPr lang="en-US"/>
              <a:t>. </a:t>
            </a:r>
            <a:r>
              <a:rPr lang="en-US" err="1"/>
              <a:t>Markmiðin</a:t>
            </a:r>
            <a:r>
              <a:rPr lang="en-US"/>
              <a:t> </a:t>
            </a:r>
            <a:r>
              <a:rPr lang="en-US" err="1"/>
              <a:t>snúast</a:t>
            </a:r>
            <a:r>
              <a:rPr lang="en-US"/>
              <a:t> um </a:t>
            </a:r>
            <a:r>
              <a:rPr lang="en-US" err="1"/>
              <a:t>að</a:t>
            </a:r>
            <a:r>
              <a:rPr lang="en-US"/>
              <a:t> </a:t>
            </a:r>
            <a:r>
              <a:rPr lang="en-US" err="1"/>
              <a:t>tryggja</a:t>
            </a:r>
            <a:r>
              <a:rPr lang="en-US"/>
              <a:t> </a:t>
            </a:r>
            <a:r>
              <a:rPr lang="en-US" err="1"/>
              <a:t>að</a:t>
            </a:r>
            <a:r>
              <a:rPr lang="en-US"/>
              <a:t> </a:t>
            </a:r>
            <a:r>
              <a:rPr lang="en-US" err="1"/>
              <a:t>allar</a:t>
            </a:r>
            <a:r>
              <a:rPr lang="en-US"/>
              <a:t> </a:t>
            </a:r>
            <a:r>
              <a:rPr lang="en-US" err="1"/>
              <a:t>manneskjur</a:t>
            </a:r>
            <a:r>
              <a:rPr lang="en-US"/>
              <a:t> í </a:t>
            </a:r>
            <a:r>
              <a:rPr lang="en-US" err="1"/>
              <a:t>heiminum</a:t>
            </a:r>
            <a:r>
              <a:rPr lang="en-US"/>
              <a:t> </a:t>
            </a:r>
            <a:r>
              <a:rPr lang="en-US" err="1"/>
              <a:t>hafi</a:t>
            </a:r>
            <a:r>
              <a:rPr lang="en-US"/>
              <a:t> </a:t>
            </a:r>
            <a:r>
              <a:rPr lang="en-US" err="1"/>
              <a:t>aðgang</a:t>
            </a:r>
            <a:r>
              <a:rPr lang="en-US"/>
              <a:t> </a:t>
            </a:r>
            <a:r>
              <a:rPr lang="en-US" err="1"/>
              <a:t>að</a:t>
            </a:r>
            <a:r>
              <a:rPr lang="en-US"/>
              <a:t> </a:t>
            </a:r>
            <a:r>
              <a:rPr lang="en-US" err="1"/>
              <a:t>því</a:t>
            </a:r>
            <a:r>
              <a:rPr lang="en-US"/>
              <a:t> </a:t>
            </a:r>
            <a:r>
              <a:rPr lang="en-US" err="1"/>
              <a:t>sem</a:t>
            </a:r>
            <a:r>
              <a:rPr lang="en-US"/>
              <a:t> </a:t>
            </a:r>
            <a:r>
              <a:rPr lang="en-US" err="1"/>
              <a:t>þær</a:t>
            </a:r>
            <a:r>
              <a:rPr lang="en-US"/>
              <a:t> </a:t>
            </a:r>
            <a:r>
              <a:rPr lang="en-US" err="1"/>
              <a:t>þurfa</a:t>
            </a:r>
            <a:r>
              <a:rPr lang="en-US"/>
              <a:t> </a:t>
            </a:r>
            <a:r>
              <a:rPr lang="en-US" err="1"/>
              <a:t>til</a:t>
            </a:r>
            <a:r>
              <a:rPr lang="en-US"/>
              <a:t> </a:t>
            </a:r>
            <a:r>
              <a:rPr lang="en-US" err="1"/>
              <a:t>þess</a:t>
            </a:r>
            <a:r>
              <a:rPr lang="en-US"/>
              <a:t> </a:t>
            </a:r>
            <a:r>
              <a:rPr lang="en-US" err="1"/>
              <a:t>að</a:t>
            </a:r>
            <a:r>
              <a:rPr lang="en-US"/>
              <a:t> </a:t>
            </a:r>
            <a:r>
              <a:rPr lang="en-US" err="1"/>
              <a:t>uppfylla</a:t>
            </a:r>
            <a:r>
              <a:rPr lang="en-US"/>
              <a:t> </a:t>
            </a:r>
            <a:r>
              <a:rPr lang="en-US" err="1"/>
              <a:t>grunnþarfir</a:t>
            </a:r>
            <a:r>
              <a:rPr lang="en-US"/>
              <a:t> </a:t>
            </a:r>
            <a:r>
              <a:rPr lang="en-US" err="1"/>
              <a:t>sínar</a:t>
            </a:r>
            <a:r>
              <a:rPr lang="en-US"/>
              <a:t>, </a:t>
            </a:r>
            <a:r>
              <a:rPr lang="en-US" err="1"/>
              <a:t>eins</a:t>
            </a:r>
            <a:r>
              <a:rPr lang="en-US"/>
              <a:t> </a:t>
            </a:r>
            <a:r>
              <a:rPr lang="en-US" err="1"/>
              <a:t>og</a:t>
            </a:r>
            <a:r>
              <a:rPr lang="en-US"/>
              <a:t> </a:t>
            </a:r>
            <a:r>
              <a:rPr lang="en-US" err="1"/>
              <a:t>að</a:t>
            </a:r>
            <a:r>
              <a:rPr lang="en-US"/>
              <a:t> </a:t>
            </a:r>
            <a:r>
              <a:rPr lang="en-US" err="1"/>
              <a:t>hreinu</a:t>
            </a:r>
            <a:r>
              <a:rPr lang="en-US"/>
              <a:t> </a:t>
            </a:r>
            <a:r>
              <a:rPr lang="en-US" err="1"/>
              <a:t>vatni</a:t>
            </a:r>
            <a:r>
              <a:rPr lang="en-US"/>
              <a:t>, mat </a:t>
            </a:r>
            <a:r>
              <a:rPr lang="en-US" err="1"/>
              <a:t>og</a:t>
            </a:r>
            <a:r>
              <a:rPr lang="en-US"/>
              <a:t> </a:t>
            </a:r>
            <a:r>
              <a:rPr lang="en-US" err="1"/>
              <a:t>húsnæði</a:t>
            </a:r>
            <a:r>
              <a:rPr lang="en-US"/>
              <a:t>, </a:t>
            </a:r>
            <a:r>
              <a:rPr lang="en-US" err="1"/>
              <a:t>en</a:t>
            </a:r>
            <a:r>
              <a:rPr lang="en-US"/>
              <a:t> </a:t>
            </a:r>
            <a:r>
              <a:rPr lang="en-US" err="1"/>
              <a:t>að</a:t>
            </a:r>
            <a:r>
              <a:rPr lang="en-US"/>
              <a:t> </a:t>
            </a:r>
            <a:r>
              <a:rPr lang="en-US" err="1"/>
              <a:t>verndun</a:t>
            </a:r>
            <a:r>
              <a:rPr lang="en-US"/>
              <a:t> </a:t>
            </a:r>
            <a:r>
              <a:rPr lang="en-US" err="1"/>
              <a:t>umhverfisins</a:t>
            </a:r>
            <a:r>
              <a:rPr lang="en-US"/>
              <a:t> </a:t>
            </a:r>
            <a:r>
              <a:rPr lang="en-US" err="1"/>
              <a:t>sé</a:t>
            </a:r>
            <a:r>
              <a:rPr lang="en-US"/>
              <a:t> </a:t>
            </a:r>
            <a:r>
              <a:rPr lang="en-US" err="1"/>
              <a:t>samt</a:t>
            </a:r>
            <a:r>
              <a:rPr lang="en-US"/>
              <a:t> </a:t>
            </a:r>
            <a:r>
              <a:rPr lang="en-US" err="1"/>
              <a:t>sem</a:t>
            </a:r>
            <a:r>
              <a:rPr lang="en-US"/>
              <a:t> </a:t>
            </a:r>
            <a:r>
              <a:rPr lang="en-US" err="1"/>
              <a:t>áður</a:t>
            </a:r>
            <a:r>
              <a:rPr lang="en-US"/>
              <a:t> </a:t>
            </a:r>
            <a:r>
              <a:rPr lang="en-US" err="1"/>
              <a:t>tryggð</a:t>
            </a:r>
            <a:r>
              <a:rPr lang="en-US"/>
              <a:t> </a:t>
            </a:r>
            <a:r>
              <a:rPr lang="en-US" err="1"/>
              <a:t>og</a:t>
            </a:r>
            <a:r>
              <a:rPr lang="en-US"/>
              <a:t> </a:t>
            </a:r>
            <a:r>
              <a:rPr lang="en-US" err="1"/>
              <a:t>náttúruauðlindirnar</a:t>
            </a:r>
            <a:r>
              <a:rPr lang="en-US"/>
              <a:t> </a:t>
            </a:r>
            <a:r>
              <a:rPr lang="en-US" err="1"/>
              <a:t>notaðar</a:t>
            </a:r>
            <a:r>
              <a:rPr lang="en-US"/>
              <a:t> á </a:t>
            </a:r>
            <a:r>
              <a:rPr lang="en-US" err="1"/>
              <a:t>sjálfbæran</a:t>
            </a:r>
            <a:r>
              <a:rPr lang="en-US"/>
              <a:t> </a:t>
            </a:r>
            <a:r>
              <a:rPr lang="en-US" err="1"/>
              <a:t>hátt</a:t>
            </a:r>
            <a:r>
              <a:rPr lang="en-US"/>
              <a:t> </a:t>
            </a:r>
            <a:r>
              <a:rPr lang="en-US" err="1"/>
              <a:t>þannig</a:t>
            </a:r>
            <a:r>
              <a:rPr lang="en-US"/>
              <a:t> </a:t>
            </a:r>
            <a:r>
              <a:rPr lang="en-US" err="1"/>
              <a:t>að</a:t>
            </a:r>
            <a:r>
              <a:rPr lang="en-US"/>
              <a:t> </a:t>
            </a:r>
            <a:r>
              <a:rPr lang="en-US" err="1"/>
              <a:t>nóg</a:t>
            </a:r>
            <a:r>
              <a:rPr lang="en-US"/>
              <a:t> </a:t>
            </a:r>
            <a:r>
              <a:rPr lang="en-US" err="1"/>
              <a:t>sé</a:t>
            </a:r>
            <a:r>
              <a:rPr lang="en-US"/>
              <a:t> </a:t>
            </a:r>
            <a:r>
              <a:rPr lang="en-US" err="1"/>
              <a:t>eftir</a:t>
            </a:r>
            <a:r>
              <a:rPr lang="en-US"/>
              <a:t> </a:t>
            </a:r>
            <a:r>
              <a:rPr lang="en-US" err="1"/>
              <a:t>af</a:t>
            </a:r>
            <a:r>
              <a:rPr lang="en-US"/>
              <a:t> </a:t>
            </a:r>
            <a:r>
              <a:rPr lang="en-US" err="1"/>
              <a:t>þeim</a:t>
            </a:r>
            <a:r>
              <a:rPr lang="en-US"/>
              <a:t> </a:t>
            </a:r>
            <a:r>
              <a:rPr lang="en-US" err="1"/>
              <a:t>fyrir</a:t>
            </a:r>
            <a:r>
              <a:rPr lang="en-US"/>
              <a:t> </a:t>
            </a:r>
            <a:r>
              <a:rPr lang="en-US" err="1"/>
              <a:t>framtíðina</a:t>
            </a:r>
            <a:r>
              <a:rPr lang="en-US"/>
              <a:t>. </a:t>
            </a:r>
            <a:r>
              <a:rPr lang="en-US" err="1"/>
              <a:t>Til</a:t>
            </a:r>
            <a:r>
              <a:rPr lang="en-US"/>
              <a:t> </a:t>
            </a:r>
            <a:r>
              <a:rPr lang="en-US" err="1"/>
              <a:t>þess</a:t>
            </a:r>
            <a:r>
              <a:rPr lang="en-US"/>
              <a:t> </a:t>
            </a:r>
            <a:r>
              <a:rPr lang="en-US" err="1"/>
              <a:t>að</a:t>
            </a:r>
            <a:r>
              <a:rPr lang="en-US"/>
              <a:t> </a:t>
            </a:r>
            <a:r>
              <a:rPr lang="en-US" err="1"/>
              <a:t>tryggja</a:t>
            </a:r>
            <a:r>
              <a:rPr lang="en-US"/>
              <a:t> </a:t>
            </a:r>
            <a:r>
              <a:rPr lang="en-US" err="1"/>
              <a:t>varanlegan</a:t>
            </a:r>
            <a:r>
              <a:rPr lang="en-US"/>
              <a:t> </a:t>
            </a:r>
            <a:r>
              <a:rPr lang="en-US" err="1"/>
              <a:t>árangur</a:t>
            </a:r>
            <a:r>
              <a:rPr lang="en-US"/>
              <a:t> </a:t>
            </a:r>
            <a:r>
              <a:rPr lang="en-US" err="1"/>
              <a:t>og</a:t>
            </a:r>
            <a:r>
              <a:rPr lang="en-US"/>
              <a:t> </a:t>
            </a:r>
            <a:r>
              <a:rPr lang="en-US" err="1"/>
              <a:t>vellíðan</a:t>
            </a:r>
            <a:r>
              <a:rPr lang="en-US"/>
              <a:t> </a:t>
            </a:r>
            <a:r>
              <a:rPr lang="en-US" err="1"/>
              <a:t>allra</a:t>
            </a:r>
            <a:r>
              <a:rPr lang="en-US"/>
              <a:t> </a:t>
            </a:r>
            <a:r>
              <a:rPr lang="en-US" err="1"/>
              <a:t>þarf</a:t>
            </a:r>
            <a:r>
              <a:rPr lang="en-US"/>
              <a:t> </a:t>
            </a:r>
            <a:r>
              <a:rPr lang="en-US" err="1"/>
              <a:t>að</a:t>
            </a:r>
            <a:r>
              <a:rPr lang="en-US"/>
              <a:t> </a:t>
            </a:r>
            <a:r>
              <a:rPr lang="en-US" err="1"/>
              <a:t>ná</a:t>
            </a:r>
            <a:r>
              <a:rPr lang="en-US"/>
              <a:t> </a:t>
            </a:r>
            <a:r>
              <a:rPr lang="en-US" err="1"/>
              <a:t>jafnvægi</a:t>
            </a:r>
            <a:r>
              <a:rPr lang="en-US"/>
              <a:t> milli </a:t>
            </a:r>
            <a:r>
              <a:rPr lang="en-US" err="1"/>
              <a:t>efnahagslegra</a:t>
            </a:r>
            <a:r>
              <a:rPr lang="en-US"/>
              <a:t> </a:t>
            </a:r>
            <a:r>
              <a:rPr lang="en-US" err="1"/>
              <a:t>þátta</a:t>
            </a:r>
            <a:r>
              <a:rPr lang="en-US"/>
              <a:t>, </a:t>
            </a:r>
            <a:r>
              <a:rPr lang="en-US" err="1"/>
              <a:t>félagslegra</a:t>
            </a:r>
            <a:r>
              <a:rPr lang="en-US"/>
              <a:t> </a:t>
            </a:r>
            <a:r>
              <a:rPr lang="en-US" err="1"/>
              <a:t>þátt</a:t>
            </a:r>
            <a:r>
              <a:rPr lang="en-US"/>
              <a:t> </a:t>
            </a:r>
            <a:r>
              <a:rPr lang="en-US" err="1"/>
              <a:t>og</a:t>
            </a:r>
            <a:r>
              <a:rPr lang="en-US"/>
              <a:t> </a:t>
            </a:r>
            <a:r>
              <a:rPr lang="en-US" err="1"/>
              <a:t>náttúrunnar</a:t>
            </a:r>
            <a:r>
              <a:rPr lang="en-US"/>
              <a:t>. </a:t>
            </a:r>
            <a:r>
              <a:rPr lang="en-US" err="1"/>
              <a:t>Því</a:t>
            </a:r>
            <a:r>
              <a:rPr lang="en-US"/>
              <a:t> </a:t>
            </a:r>
            <a:r>
              <a:rPr lang="en-US" err="1"/>
              <a:t>fjalla</a:t>
            </a:r>
            <a:r>
              <a:rPr lang="en-US"/>
              <a:t> </a:t>
            </a:r>
            <a:r>
              <a:rPr lang="en-US" err="1"/>
              <a:t>markmiðin</a:t>
            </a:r>
            <a:r>
              <a:rPr lang="en-US"/>
              <a:t> um </a:t>
            </a:r>
            <a:r>
              <a:rPr lang="en-US" err="1"/>
              <a:t>þætti</a:t>
            </a:r>
            <a:r>
              <a:rPr lang="en-US"/>
              <a:t> </a:t>
            </a:r>
            <a:r>
              <a:rPr lang="en-US" err="1"/>
              <a:t>eins</a:t>
            </a:r>
            <a:r>
              <a:rPr lang="en-US"/>
              <a:t> </a:t>
            </a:r>
            <a:r>
              <a:rPr lang="en-US" err="1"/>
              <a:t>og</a:t>
            </a:r>
            <a:r>
              <a:rPr lang="en-US"/>
              <a:t> </a:t>
            </a:r>
            <a:r>
              <a:rPr lang="en-US" err="1"/>
              <a:t>verndun</a:t>
            </a:r>
            <a:r>
              <a:rPr lang="en-US"/>
              <a:t> </a:t>
            </a:r>
            <a:r>
              <a:rPr lang="en-US" err="1"/>
              <a:t>jarðarinnar</a:t>
            </a:r>
            <a:r>
              <a:rPr lang="en-US"/>
              <a:t>, </a:t>
            </a:r>
            <a:r>
              <a:rPr lang="en-US" err="1"/>
              <a:t>frið</a:t>
            </a:r>
            <a:r>
              <a:rPr lang="en-US"/>
              <a:t>, </a:t>
            </a:r>
            <a:r>
              <a:rPr lang="en-US" err="1"/>
              <a:t>jafnrétti</a:t>
            </a:r>
            <a:r>
              <a:rPr lang="en-US"/>
              <a:t> </a:t>
            </a:r>
            <a:r>
              <a:rPr lang="en-US" err="1"/>
              <a:t>og</a:t>
            </a:r>
            <a:r>
              <a:rPr lang="en-US"/>
              <a:t> </a:t>
            </a:r>
            <a:r>
              <a:rPr lang="en-US" err="1"/>
              <a:t>atvinnu</a:t>
            </a:r>
            <a:r>
              <a:rPr lang="en-US"/>
              <a:t>.</a:t>
            </a:r>
          </a:p>
          <a:p>
            <a:endParaRPr lang="en-US"/>
          </a:p>
          <a:p>
            <a:r>
              <a:rPr lang="en-US" err="1"/>
              <a:t>Stjórnvöld</a:t>
            </a:r>
            <a:r>
              <a:rPr lang="en-US"/>
              <a:t> í </a:t>
            </a:r>
            <a:r>
              <a:rPr lang="en-US" err="1"/>
              <a:t>ríkjum</a:t>
            </a:r>
            <a:r>
              <a:rPr lang="en-US"/>
              <a:t> </a:t>
            </a:r>
            <a:r>
              <a:rPr lang="en-US" err="1"/>
              <a:t>heimsins</a:t>
            </a:r>
            <a:r>
              <a:rPr lang="en-US"/>
              <a:t> </a:t>
            </a:r>
            <a:r>
              <a:rPr lang="en-US" err="1"/>
              <a:t>eiga</a:t>
            </a:r>
            <a:r>
              <a:rPr lang="en-US"/>
              <a:t> </a:t>
            </a:r>
            <a:r>
              <a:rPr lang="en-US" err="1"/>
              <a:t>að</a:t>
            </a:r>
            <a:r>
              <a:rPr lang="en-US"/>
              <a:t> vera </a:t>
            </a:r>
            <a:r>
              <a:rPr lang="en-US" err="1"/>
              <a:t>að</a:t>
            </a:r>
            <a:r>
              <a:rPr lang="en-US"/>
              <a:t> </a:t>
            </a:r>
            <a:r>
              <a:rPr lang="en-US" err="1"/>
              <a:t>vinna</a:t>
            </a:r>
            <a:r>
              <a:rPr lang="en-US"/>
              <a:t> </a:t>
            </a:r>
            <a:r>
              <a:rPr lang="en-US" err="1"/>
              <a:t>að</a:t>
            </a:r>
            <a:r>
              <a:rPr lang="en-US"/>
              <a:t> </a:t>
            </a:r>
            <a:r>
              <a:rPr lang="en-US" err="1"/>
              <a:t>því</a:t>
            </a:r>
            <a:r>
              <a:rPr lang="en-US"/>
              <a:t> </a:t>
            </a:r>
            <a:r>
              <a:rPr lang="en-US" err="1"/>
              <a:t>að</a:t>
            </a:r>
            <a:r>
              <a:rPr lang="en-US"/>
              <a:t> </a:t>
            </a:r>
            <a:r>
              <a:rPr lang="en-US" err="1"/>
              <a:t>ná</a:t>
            </a:r>
            <a:r>
              <a:rPr lang="en-US"/>
              <a:t> </a:t>
            </a:r>
            <a:r>
              <a:rPr lang="en-US" err="1"/>
              <a:t>þessum</a:t>
            </a:r>
            <a:r>
              <a:rPr lang="en-US"/>
              <a:t> </a:t>
            </a:r>
            <a:r>
              <a:rPr lang="en-US" err="1"/>
              <a:t>markmiðum</a:t>
            </a:r>
            <a:r>
              <a:rPr lang="en-US"/>
              <a:t> </a:t>
            </a:r>
            <a:r>
              <a:rPr lang="en-US" err="1"/>
              <a:t>og</a:t>
            </a:r>
            <a:r>
              <a:rPr lang="en-US"/>
              <a:t> </a:t>
            </a:r>
            <a:r>
              <a:rPr lang="en-US" err="1"/>
              <a:t>bera</a:t>
            </a:r>
            <a:r>
              <a:rPr lang="en-US"/>
              <a:t> </a:t>
            </a:r>
            <a:r>
              <a:rPr lang="en-US" err="1"/>
              <a:t>höfuðábyrgð</a:t>
            </a:r>
            <a:r>
              <a:rPr lang="en-US"/>
              <a:t>. </a:t>
            </a:r>
            <a:r>
              <a:rPr lang="en-US" err="1"/>
              <a:t>Það</a:t>
            </a:r>
            <a:r>
              <a:rPr lang="en-US"/>
              <a:t> er </a:t>
            </a:r>
            <a:r>
              <a:rPr lang="en-US" err="1"/>
              <a:t>þó</a:t>
            </a:r>
            <a:r>
              <a:rPr lang="en-US"/>
              <a:t> </a:t>
            </a:r>
            <a:r>
              <a:rPr lang="en-US" err="1"/>
              <a:t>ýmislegt</a:t>
            </a:r>
            <a:r>
              <a:rPr lang="en-US"/>
              <a:t> </a:t>
            </a:r>
            <a:r>
              <a:rPr lang="en-US" err="1"/>
              <a:t>sem</a:t>
            </a:r>
            <a:r>
              <a:rPr lang="en-US"/>
              <a:t> </a:t>
            </a:r>
            <a:r>
              <a:rPr lang="en-US" err="1"/>
              <a:t>hvert</a:t>
            </a:r>
            <a:r>
              <a:rPr lang="en-US"/>
              <a:t> </a:t>
            </a:r>
            <a:r>
              <a:rPr lang="en-US" err="1"/>
              <a:t>og</a:t>
            </a:r>
            <a:r>
              <a:rPr lang="en-US"/>
              <a:t> </a:t>
            </a:r>
            <a:r>
              <a:rPr lang="en-US" err="1"/>
              <a:t>eitt</a:t>
            </a:r>
            <a:r>
              <a:rPr lang="en-US"/>
              <a:t> </a:t>
            </a:r>
            <a:r>
              <a:rPr lang="en-US" err="1"/>
              <a:t>okkar</a:t>
            </a:r>
            <a:r>
              <a:rPr lang="en-US"/>
              <a:t> </a:t>
            </a:r>
            <a:r>
              <a:rPr lang="en-US" err="1"/>
              <a:t>getur</a:t>
            </a:r>
            <a:r>
              <a:rPr lang="en-US"/>
              <a:t> </a:t>
            </a:r>
            <a:r>
              <a:rPr lang="en-US" err="1"/>
              <a:t>gert</a:t>
            </a:r>
            <a:r>
              <a:rPr lang="en-US"/>
              <a:t> </a:t>
            </a:r>
            <a:r>
              <a:rPr lang="en-US" err="1"/>
              <a:t>til</a:t>
            </a:r>
            <a:r>
              <a:rPr lang="en-US"/>
              <a:t> </a:t>
            </a:r>
            <a:r>
              <a:rPr lang="en-US" err="1"/>
              <a:t>þess</a:t>
            </a:r>
            <a:r>
              <a:rPr lang="en-US"/>
              <a:t> </a:t>
            </a:r>
            <a:r>
              <a:rPr lang="en-US" err="1"/>
              <a:t>að</a:t>
            </a:r>
            <a:r>
              <a:rPr lang="en-US"/>
              <a:t> </a:t>
            </a:r>
            <a:r>
              <a:rPr lang="en-US" err="1"/>
              <a:t>hjálpa</a:t>
            </a:r>
            <a:r>
              <a:rPr lang="en-US"/>
              <a:t> </a:t>
            </a:r>
            <a:r>
              <a:rPr lang="en-US" err="1"/>
              <a:t>til</a:t>
            </a:r>
            <a:r>
              <a:rPr lang="en-US"/>
              <a:t> </a:t>
            </a:r>
            <a:r>
              <a:rPr lang="en-US" err="1"/>
              <a:t>við</a:t>
            </a:r>
            <a:r>
              <a:rPr lang="en-US"/>
              <a:t> </a:t>
            </a:r>
            <a:r>
              <a:rPr lang="en-US" err="1"/>
              <a:t>að</a:t>
            </a:r>
            <a:r>
              <a:rPr lang="en-US"/>
              <a:t> </a:t>
            </a:r>
            <a:r>
              <a:rPr lang="en-US" err="1"/>
              <a:t>markmiðin</a:t>
            </a:r>
            <a:r>
              <a:rPr lang="en-US"/>
              <a:t> </a:t>
            </a:r>
            <a:r>
              <a:rPr lang="en-US" err="1"/>
              <a:t>náist</a:t>
            </a:r>
            <a:r>
              <a:rPr lang="en-US"/>
              <a:t>.</a:t>
            </a:r>
          </a:p>
          <a:p>
            <a:endParaRPr lang="en-US"/>
          </a:p>
          <a:p>
            <a:r>
              <a:rPr lang="en-US" err="1"/>
              <a:t>Mikilvægt</a:t>
            </a:r>
            <a:r>
              <a:rPr lang="en-US"/>
              <a:t> er </a:t>
            </a:r>
            <a:r>
              <a:rPr lang="en-US" err="1"/>
              <a:t>að</a:t>
            </a:r>
            <a:r>
              <a:rPr lang="en-US"/>
              <a:t> </a:t>
            </a:r>
            <a:r>
              <a:rPr lang="en-US" err="1"/>
              <a:t>átta</a:t>
            </a:r>
            <a:r>
              <a:rPr lang="en-US"/>
              <a:t> sig á </a:t>
            </a:r>
            <a:r>
              <a:rPr lang="en-US" err="1"/>
              <a:t>því</a:t>
            </a:r>
            <a:r>
              <a:rPr lang="en-US"/>
              <a:t> </a:t>
            </a:r>
            <a:r>
              <a:rPr lang="en-US" err="1"/>
              <a:t>að</a:t>
            </a:r>
            <a:r>
              <a:rPr lang="en-US"/>
              <a:t> </a:t>
            </a:r>
            <a:r>
              <a:rPr lang="en-US" err="1"/>
              <a:t>öll</a:t>
            </a:r>
            <a:r>
              <a:rPr lang="en-US"/>
              <a:t> </a:t>
            </a:r>
            <a:r>
              <a:rPr lang="en-US" err="1"/>
              <a:t>heimsmarkmiðin</a:t>
            </a:r>
            <a:r>
              <a:rPr lang="en-US"/>
              <a:t> </a:t>
            </a:r>
            <a:r>
              <a:rPr lang="en-US" err="1"/>
              <a:t>tengjast</a:t>
            </a:r>
            <a:r>
              <a:rPr lang="en-US"/>
              <a:t>. </a:t>
            </a:r>
            <a:r>
              <a:rPr lang="en-US" err="1"/>
              <a:t>T.d.</a:t>
            </a:r>
            <a:r>
              <a:rPr lang="en-US"/>
              <a:t> </a:t>
            </a:r>
            <a:r>
              <a:rPr lang="en-US" err="1"/>
              <a:t>má</a:t>
            </a:r>
            <a:r>
              <a:rPr lang="en-US"/>
              <a:t> </a:t>
            </a:r>
            <a:r>
              <a:rPr lang="en-US" err="1"/>
              <a:t>fullyrða</a:t>
            </a:r>
            <a:r>
              <a:rPr lang="en-US"/>
              <a:t> </a:t>
            </a:r>
            <a:r>
              <a:rPr lang="en-US" err="1"/>
              <a:t>að</a:t>
            </a:r>
            <a:r>
              <a:rPr lang="en-US"/>
              <a:t> </a:t>
            </a:r>
            <a:r>
              <a:rPr lang="en-US" err="1"/>
              <a:t>það</a:t>
            </a:r>
            <a:r>
              <a:rPr lang="en-US"/>
              <a:t> </a:t>
            </a:r>
            <a:r>
              <a:rPr lang="en-US" err="1"/>
              <a:t>væri</a:t>
            </a:r>
            <a:r>
              <a:rPr lang="en-US"/>
              <a:t> </a:t>
            </a:r>
            <a:r>
              <a:rPr lang="en-US" err="1"/>
              <a:t>minni</a:t>
            </a:r>
            <a:r>
              <a:rPr lang="en-US"/>
              <a:t> </a:t>
            </a:r>
            <a:r>
              <a:rPr lang="en-US" err="1"/>
              <a:t>fátækt</a:t>
            </a:r>
            <a:r>
              <a:rPr lang="en-US"/>
              <a:t> </a:t>
            </a:r>
            <a:r>
              <a:rPr lang="en-US" err="1"/>
              <a:t>ef</a:t>
            </a:r>
            <a:r>
              <a:rPr lang="en-US"/>
              <a:t> </a:t>
            </a:r>
            <a:r>
              <a:rPr lang="en-US" err="1"/>
              <a:t>að</a:t>
            </a:r>
            <a:r>
              <a:rPr lang="en-US"/>
              <a:t> </a:t>
            </a:r>
            <a:r>
              <a:rPr lang="en-US" err="1"/>
              <a:t>allir</a:t>
            </a:r>
            <a:r>
              <a:rPr lang="en-US"/>
              <a:t> </a:t>
            </a:r>
            <a:r>
              <a:rPr lang="en-US" err="1"/>
              <a:t>fengju</a:t>
            </a:r>
            <a:r>
              <a:rPr lang="en-US"/>
              <a:t> </a:t>
            </a:r>
            <a:r>
              <a:rPr lang="en-US" err="1"/>
              <a:t>menntun</a:t>
            </a:r>
            <a:r>
              <a:rPr lang="en-US"/>
              <a:t>, </a:t>
            </a:r>
            <a:r>
              <a:rPr lang="en-US" err="1"/>
              <a:t>það</a:t>
            </a:r>
            <a:r>
              <a:rPr lang="en-US"/>
              <a:t> </a:t>
            </a:r>
            <a:r>
              <a:rPr lang="en-US" err="1"/>
              <a:t>væri</a:t>
            </a:r>
            <a:r>
              <a:rPr lang="en-US"/>
              <a:t> </a:t>
            </a:r>
            <a:r>
              <a:rPr lang="en-US" err="1"/>
              <a:t>betri</a:t>
            </a:r>
            <a:r>
              <a:rPr lang="en-US"/>
              <a:t> </a:t>
            </a:r>
            <a:r>
              <a:rPr lang="en-US" err="1"/>
              <a:t>heilsa</a:t>
            </a:r>
            <a:r>
              <a:rPr lang="en-US"/>
              <a:t> </a:t>
            </a:r>
            <a:r>
              <a:rPr lang="en-US" err="1"/>
              <a:t>ef</a:t>
            </a:r>
            <a:r>
              <a:rPr lang="en-US"/>
              <a:t> </a:t>
            </a:r>
            <a:r>
              <a:rPr lang="en-US" err="1"/>
              <a:t>það</a:t>
            </a:r>
            <a:r>
              <a:rPr lang="en-US"/>
              <a:t> </a:t>
            </a:r>
            <a:r>
              <a:rPr lang="en-US" err="1"/>
              <a:t>væri</a:t>
            </a:r>
            <a:r>
              <a:rPr lang="en-US"/>
              <a:t> </a:t>
            </a:r>
            <a:r>
              <a:rPr lang="en-US" err="1"/>
              <a:t>ekkert</a:t>
            </a:r>
            <a:r>
              <a:rPr lang="en-US"/>
              <a:t> </a:t>
            </a:r>
            <a:r>
              <a:rPr lang="en-US" err="1"/>
              <a:t>hungur</a:t>
            </a:r>
            <a:r>
              <a:rPr lang="en-US"/>
              <a:t>, </a:t>
            </a:r>
            <a:r>
              <a:rPr lang="en-US" err="1"/>
              <a:t>meiri</a:t>
            </a:r>
            <a:r>
              <a:rPr lang="en-US"/>
              <a:t> </a:t>
            </a:r>
            <a:r>
              <a:rPr lang="en-US" err="1"/>
              <a:t>friður</a:t>
            </a:r>
            <a:r>
              <a:rPr lang="en-US"/>
              <a:t> </a:t>
            </a:r>
            <a:r>
              <a:rPr lang="en-US" err="1"/>
              <a:t>ef</a:t>
            </a:r>
            <a:r>
              <a:rPr lang="en-US"/>
              <a:t> </a:t>
            </a:r>
            <a:r>
              <a:rPr lang="en-US" err="1"/>
              <a:t>jafnrétti</a:t>
            </a:r>
            <a:r>
              <a:rPr lang="en-US"/>
              <a:t> </a:t>
            </a:r>
            <a:r>
              <a:rPr lang="en-US" err="1"/>
              <a:t>væri</a:t>
            </a:r>
            <a:r>
              <a:rPr lang="en-US"/>
              <a:t> </a:t>
            </a:r>
            <a:r>
              <a:rPr lang="en-US" err="1"/>
              <a:t>tryggt</a:t>
            </a:r>
            <a:r>
              <a:rPr lang="en-US"/>
              <a:t>, </a:t>
            </a:r>
            <a:r>
              <a:rPr lang="en-US" err="1"/>
              <a:t>sjálfbærari</a:t>
            </a:r>
            <a:r>
              <a:rPr lang="en-US"/>
              <a:t> </a:t>
            </a:r>
            <a:r>
              <a:rPr lang="en-US" err="1"/>
              <a:t>borgir</a:t>
            </a:r>
            <a:r>
              <a:rPr lang="en-US"/>
              <a:t> </a:t>
            </a:r>
            <a:r>
              <a:rPr lang="en-US" err="1"/>
              <a:t>ef</a:t>
            </a:r>
            <a:r>
              <a:rPr lang="en-US"/>
              <a:t> </a:t>
            </a:r>
            <a:r>
              <a:rPr lang="en-US" err="1"/>
              <a:t>það</a:t>
            </a:r>
            <a:r>
              <a:rPr lang="en-US"/>
              <a:t> </a:t>
            </a:r>
            <a:r>
              <a:rPr lang="en-US" err="1"/>
              <a:t>væri</a:t>
            </a:r>
            <a:r>
              <a:rPr lang="en-US"/>
              <a:t> </a:t>
            </a:r>
            <a:r>
              <a:rPr lang="en-US" err="1"/>
              <a:t>bættur</a:t>
            </a:r>
            <a:r>
              <a:rPr lang="en-US"/>
              <a:t> </a:t>
            </a:r>
            <a:r>
              <a:rPr lang="en-US" err="1"/>
              <a:t>aðgangur</a:t>
            </a:r>
            <a:r>
              <a:rPr lang="en-US"/>
              <a:t> </a:t>
            </a:r>
            <a:r>
              <a:rPr lang="en-US" err="1"/>
              <a:t>að</a:t>
            </a:r>
            <a:r>
              <a:rPr lang="en-US"/>
              <a:t> </a:t>
            </a:r>
            <a:r>
              <a:rPr lang="en-US" err="1"/>
              <a:t>sjálfbærari</a:t>
            </a:r>
            <a:r>
              <a:rPr lang="en-US"/>
              <a:t> </a:t>
            </a:r>
            <a:r>
              <a:rPr lang="en-US" err="1"/>
              <a:t>orku</a:t>
            </a:r>
            <a:r>
              <a:rPr lang="en-US"/>
              <a:t>, </a:t>
            </a:r>
            <a:r>
              <a:rPr lang="en-US" err="1"/>
              <a:t>betra</a:t>
            </a:r>
            <a:r>
              <a:rPr lang="en-US"/>
              <a:t> </a:t>
            </a:r>
            <a:r>
              <a:rPr lang="en-US" err="1"/>
              <a:t>líf</a:t>
            </a:r>
            <a:r>
              <a:rPr lang="en-US"/>
              <a:t> á </a:t>
            </a:r>
            <a:r>
              <a:rPr lang="en-US" err="1"/>
              <a:t>landi</a:t>
            </a:r>
            <a:r>
              <a:rPr lang="en-US"/>
              <a:t> </a:t>
            </a:r>
            <a:r>
              <a:rPr lang="en-US" err="1"/>
              <a:t>ef</a:t>
            </a:r>
            <a:r>
              <a:rPr lang="en-US"/>
              <a:t> </a:t>
            </a:r>
            <a:r>
              <a:rPr lang="en-US" err="1"/>
              <a:t>neysla</a:t>
            </a:r>
            <a:r>
              <a:rPr lang="en-US"/>
              <a:t> </a:t>
            </a:r>
            <a:r>
              <a:rPr lang="en-US" err="1"/>
              <a:t>fólks</a:t>
            </a:r>
            <a:r>
              <a:rPr lang="en-US"/>
              <a:t> </a:t>
            </a:r>
            <a:r>
              <a:rPr lang="en-US" err="1"/>
              <a:t>væri</a:t>
            </a:r>
            <a:r>
              <a:rPr lang="en-US"/>
              <a:t> </a:t>
            </a:r>
            <a:r>
              <a:rPr lang="en-US" err="1"/>
              <a:t>ábyrgari</a:t>
            </a:r>
            <a:r>
              <a:rPr lang="en-US"/>
              <a:t> </a:t>
            </a:r>
            <a:r>
              <a:rPr lang="en-US" err="1"/>
              <a:t>o.s.frv</a:t>
            </a:r>
            <a:r>
              <a:rPr lang="en-US"/>
              <a:t>.</a:t>
            </a:r>
          </a:p>
          <a:p>
            <a:endParaRPr lang="is-IS"/>
          </a:p>
        </p:txBody>
      </p:sp>
      <p:sp>
        <p:nvSpPr>
          <p:cNvPr id="4" name="Slide Number Placeholder 3"/>
          <p:cNvSpPr>
            <a:spLocks noGrp="1"/>
          </p:cNvSpPr>
          <p:nvPr>
            <p:ph type="sldNum" sz="quarter" idx="5"/>
          </p:nvPr>
        </p:nvSpPr>
        <p:spPr/>
        <p:txBody>
          <a:bodyPr/>
          <a:lstStyle/>
          <a:p>
            <a:fld id="{4A9747A0-E55D-46DD-A84D-9AC71234B31E}" type="slidenum">
              <a:rPr lang="is-IS" smtClean="0"/>
              <a:t>10</a:t>
            </a:fld>
            <a:endParaRPr lang="is-IS"/>
          </a:p>
        </p:txBody>
      </p:sp>
    </p:spTree>
    <p:extLst>
      <p:ext uri="{BB962C8B-B14F-4D97-AF65-F5344CB8AC3E}">
        <p14:creationId xmlns:p14="http://schemas.microsoft.com/office/powerpoint/2010/main" val="3521995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Þessa glæru er gott að prenta út og dreifa. </a:t>
            </a:r>
          </a:p>
        </p:txBody>
      </p:sp>
      <p:sp>
        <p:nvSpPr>
          <p:cNvPr id="4" name="Slide Number Placeholder 3"/>
          <p:cNvSpPr>
            <a:spLocks noGrp="1"/>
          </p:cNvSpPr>
          <p:nvPr>
            <p:ph type="sldNum" sz="quarter" idx="5"/>
          </p:nvPr>
        </p:nvSpPr>
        <p:spPr/>
        <p:txBody>
          <a:bodyPr/>
          <a:lstStyle/>
          <a:p>
            <a:fld id="{4A9747A0-E55D-46DD-A84D-9AC71234B31E}" type="slidenum">
              <a:rPr lang="is-IS" smtClean="0"/>
              <a:t>11</a:t>
            </a:fld>
            <a:endParaRPr lang="is-IS"/>
          </a:p>
        </p:txBody>
      </p:sp>
    </p:spTree>
    <p:extLst>
      <p:ext uri="{BB962C8B-B14F-4D97-AF65-F5344CB8AC3E}">
        <p14:creationId xmlns:p14="http://schemas.microsoft.com/office/powerpoint/2010/main" val="2051355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Heimsmarkmið</a:t>
            </a:r>
            <a:r>
              <a:rPr lang="en-US"/>
              <a:t> </a:t>
            </a:r>
            <a:r>
              <a:rPr lang="en-US" err="1"/>
              <a:t>Sameinuðu</a:t>
            </a:r>
            <a:r>
              <a:rPr lang="en-US"/>
              <a:t> </a:t>
            </a:r>
            <a:r>
              <a:rPr lang="en-US" err="1"/>
              <a:t>þjóðanna</a:t>
            </a:r>
            <a:r>
              <a:rPr lang="en-US"/>
              <a:t> um </a:t>
            </a:r>
            <a:r>
              <a:rPr lang="en-US" err="1"/>
              <a:t>sjálfbæra</a:t>
            </a:r>
            <a:r>
              <a:rPr lang="en-US"/>
              <a:t> </a:t>
            </a:r>
            <a:r>
              <a:rPr lang="en-US" err="1"/>
              <a:t>þróun</a:t>
            </a:r>
            <a:r>
              <a:rPr lang="en-US"/>
              <a:t> </a:t>
            </a:r>
            <a:r>
              <a:rPr lang="en-US" err="1"/>
              <a:t>voru</a:t>
            </a:r>
            <a:r>
              <a:rPr lang="en-US"/>
              <a:t> </a:t>
            </a:r>
            <a:r>
              <a:rPr lang="en-US" err="1"/>
              <a:t>samþykkt</a:t>
            </a:r>
            <a:r>
              <a:rPr lang="en-US"/>
              <a:t> </a:t>
            </a:r>
            <a:r>
              <a:rPr lang="en-US" err="1"/>
              <a:t>af</a:t>
            </a:r>
            <a:r>
              <a:rPr lang="en-US"/>
              <a:t> </a:t>
            </a:r>
            <a:r>
              <a:rPr lang="en-US" err="1"/>
              <a:t>fulltrúum</a:t>
            </a:r>
            <a:r>
              <a:rPr lang="en-US"/>
              <a:t> </a:t>
            </a:r>
            <a:r>
              <a:rPr lang="en-US" err="1"/>
              <a:t>allra</a:t>
            </a:r>
            <a:r>
              <a:rPr lang="en-US"/>
              <a:t> </a:t>
            </a:r>
            <a:r>
              <a:rPr lang="en-US" err="1"/>
              <a:t>aðildarríkja</a:t>
            </a:r>
            <a:r>
              <a:rPr lang="en-US"/>
              <a:t> </a:t>
            </a:r>
            <a:r>
              <a:rPr lang="en-US" err="1"/>
              <a:t>Sameinuðu</a:t>
            </a:r>
            <a:r>
              <a:rPr lang="en-US"/>
              <a:t> </a:t>
            </a:r>
            <a:r>
              <a:rPr lang="en-US" err="1"/>
              <a:t>þjóðanna</a:t>
            </a:r>
            <a:r>
              <a:rPr lang="en-US"/>
              <a:t> í </a:t>
            </a:r>
            <a:r>
              <a:rPr lang="en-US" err="1"/>
              <a:t>september</a:t>
            </a:r>
            <a:r>
              <a:rPr lang="en-US"/>
              <a:t> </a:t>
            </a:r>
            <a:r>
              <a:rPr lang="en-US" err="1"/>
              <a:t>árið</a:t>
            </a:r>
            <a:r>
              <a:rPr lang="en-US"/>
              <a:t> 2015. </a:t>
            </a:r>
          </a:p>
          <a:p>
            <a:r>
              <a:rPr lang="en-US" err="1"/>
              <a:t>Markmiðin</a:t>
            </a:r>
            <a:r>
              <a:rPr lang="en-US"/>
              <a:t>, </a:t>
            </a:r>
            <a:r>
              <a:rPr lang="en-US" err="1"/>
              <a:t>hafa</a:t>
            </a:r>
            <a:r>
              <a:rPr lang="en-US"/>
              <a:t> gilt </a:t>
            </a:r>
            <a:r>
              <a:rPr lang="en-US" err="1"/>
              <a:t>síðan</a:t>
            </a:r>
            <a:r>
              <a:rPr lang="en-US"/>
              <a:t> 2016 </a:t>
            </a:r>
            <a:r>
              <a:rPr lang="en-US" err="1"/>
              <a:t>og</a:t>
            </a:r>
            <a:r>
              <a:rPr lang="en-US"/>
              <a:t> </a:t>
            </a:r>
            <a:r>
              <a:rPr lang="en-US" err="1"/>
              <a:t>gilda</a:t>
            </a:r>
            <a:r>
              <a:rPr lang="en-US"/>
              <a:t> </a:t>
            </a:r>
            <a:r>
              <a:rPr lang="en-US" err="1"/>
              <a:t>áfram</a:t>
            </a:r>
            <a:r>
              <a:rPr lang="en-US"/>
              <a:t> </a:t>
            </a:r>
            <a:r>
              <a:rPr lang="en-US" err="1"/>
              <a:t>til</a:t>
            </a:r>
            <a:r>
              <a:rPr lang="en-US"/>
              <a:t> </a:t>
            </a:r>
            <a:r>
              <a:rPr lang="en-US" err="1"/>
              <a:t>ársins</a:t>
            </a:r>
            <a:r>
              <a:rPr lang="en-US"/>
              <a:t> 2030. </a:t>
            </a:r>
            <a:r>
              <a:rPr lang="en-US" err="1"/>
              <a:t>Nú</a:t>
            </a:r>
            <a:r>
              <a:rPr lang="en-US"/>
              <a:t> er </a:t>
            </a:r>
            <a:r>
              <a:rPr lang="en-US" err="1"/>
              <a:t>tímabilið</a:t>
            </a:r>
            <a:r>
              <a:rPr lang="en-US"/>
              <a:t> </a:t>
            </a:r>
            <a:r>
              <a:rPr lang="en-US" err="1"/>
              <a:t>sem</a:t>
            </a:r>
            <a:r>
              <a:rPr lang="en-US"/>
              <a:t> </a:t>
            </a:r>
            <a:r>
              <a:rPr lang="en-US" err="1"/>
              <a:t>þau</a:t>
            </a:r>
            <a:r>
              <a:rPr lang="en-US"/>
              <a:t> </a:t>
            </a:r>
            <a:r>
              <a:rPr lang="en-US" err="1"/>
              <a:t>gilda</a:t>
            </a:r>
            <a:r>
              <a:rPr lang="en-US"/>
              <a:t> </a:t>
            </a:r>
            <a:r>
              <a:rPr lang="en-US" err="1"/>
              <a:t>rúmlega</a:t>
            </a:r>
            <a:r>
              <a:rPr lang="en-US"/>
              <a:t> </a:t>
            </a:r>
            <a:r>
              <a:rPr lang="en-US" err="1"/>
              <a:t>hálfnað</a:t>
            </a:r>
            <a:r>
              <a:rPr lang="en-US"/>
              <a:t> </a:t>
            </a:r>
            <a:r>
              <a:rPr lang="en-US" err="1"/>
              <a:t>og</a:t>
            </a:r>
            <a:r>
              <a:rPr lang="en-US"/>
              <a:t> </a:t>
            </a:r>
            <a:r>
              <a:rPr lang="en-US" err="1"/>
              <a:t>því</a:t>
            </a:r>
            <a:r>
              <a:rPr lang="en-US"/>
              <a:t> </a:t>
            </a:r>
            <a:r>
              <a:rPr lang="en-US" err="1"/>
              <a:t>ættu</a:t>
            </a:r>
            <a:r>
              <a:rPr lang="en-US"/>
              <a:t> </a:t>
            </a:r>
            <a:r>
              <a:rPr lang="en-US" err="1"/>
              <a:t>öll</a:t>
            </a:r>
            <a:r>
              <a:rPr lang="en-US"/>
              <a:t> </a:t>
            </a:r>
            <a:r>
              <a:rPr lang="en-US" err="1"/>
              <a:t>að</a:t>
            </a:r>
            <a:r>
              <a:rPr lang="en-US"/>
              <a:t> vera </a:t>
            </a:r>
            <a:r>
              <a:rPr lang="en-US" err="1"/>
              <a:t>meðvituð</a:t>
            </a:r>
            <a:r>
              <a:rPr lang="en-US"/>
              <a:t> um </a:t>
            </a:r>
            <a:r>
              <a:rPr lang="en-US" err="1"/>
              <a:t>þau</a:t>
            </a:r>
            <a:r>
              <a:rPr lang="en-US"/>
              <a:t> </a:t>
            </a:r>
            <a:r>
              <a:rPr lang="en-US" err="1"/>
              <a:t>og</a:t>
            </a:r>
            <a:r>
              <a:rPr lang="en-US"/>
              <a:t> </a:t>
            </a:r>
            <a:r>
              <a:rPr lang="en-US" err="1"/>
              <a:t>tilgang</a:t>
            </a:r>
            <a:r>
              <a:rPr lang="en-US"/>
              <a:t> </a:t>
            </a:r>
            <a:r>
              <a:rPr lang="en-US" err="1"/>
              <a:t>þeirra</a:t>
            </a:r>
            <a:r>
              <a:rPr lang="en-US"/>
              <a:t>. </a:t>
            </a:r>
          </a:p>
          <a:p>
            <a:endParaRPr lang="en-US"/>
          </a:p>
          <a:p>
            <a:r>
              <a:rPr lang="en-US" err="1"/>
              <a:t>Markmiðin</a:t>
            </a:r>
            <a:r>
              <a:rPr lang="en-US"/>
              <a:t> </a:t>
            </a:r>
            <a:r>
              <a:rPr lang="en-US" err="1"/>
              <a:t>eru</a:t>
            </a:r>
            <a:r>
              <a:rPr lang="en-US"/>
              <a:t> 17 </a:t>
            </a:r>
            <a:r>
              <a:rPr lang="en-US" err="1"/>
              <a:t>talsins</a:t>
            </a:r>
            <a:r>
              <a:rPr lang="en-US"/>
              <a:t> </a:t>
            </a:r>
            <a:r>
              <a:rPr lang="en-US" err="1"/>
              <a:t>með</a:t>
            </a:r>
            <a:r>
              <a:rPr lang="en-US"/>
              <a:t> 169 </a:t>
            </a:r>
            <a:r>
              <a:rPr lang="en-US" err="1"/>
              <a:t>undirmarkmið</a:t>
            </a:r>
            <a:r>
              <a:rPr lang="en-US"/>
              <a:t> </a:t>
            </a:r>
            <a:r>
              <a:rPr lang="en-US" err="1"/>
              <a:t>og</a:t>
            </a:r>
            <a:r>
              <a:rPr lang="en-US"/>
              <a:t> taka </a:t>
            </a:r>
            <a:r>
              <a:rPr lang="en-US" err="1"/>
              <a:t>bæði</a:t>
            </a:r>
            <a:r>
              <a:rPr lang="en-US"/>
              <a:t> </a:t>
            </a:r>
            <a:r>
              <a:rPr lang="en-US" err="1"/>
              <a:t>til</a:t>
            </a:r>
            <a:r>
              <a:rPr lang="en-US"/>
              <a:t> </a:t>
            </a:r>
            <a:r>
              <a:rPr lang="en-US" err="1"/>
              <a:t>innanlandsmála</a:t>
            </a:r>
            <a:r>
              <a:rPr lang="en-US"/>
              <a:t> </a:t>
            </a:r>
            <a:r>
              <a:rPr lang="en-US" err="1"/>
              <a:t>sem</a:t>
            </a:r>
            <a:r>
              <a:rPr lang="en-US"/>
              <a:t> </a:t>
            </a:r>
            <a:r>
              <a:rPr lang="en-US" err="1"/>
              <a:t>og</a:t>
            </a:r>
            <a:r>
              <a:rPr lang="en-US"/>
              <a:t> </a:t>
            </a:r>
            <a:r>
              <a:rPr lang="en-US" err="1"/>
              <a:t>alþjóðasamstarfs</a:t>
            </a:r>
            <a:r>
              <a:rPr lang="en-US"/>
              <a:t>. </a:t>
            </a:r>
          </a:p>
          <a:p>
            <a:endParaRPr lang="en-US"/>
          </a:p>
          <a:p>
            <a:r>
              <a:rPr lang="en-US" err="1"/>
              <a:t>Heimsmarkmiðin</a:t>
            </a:r>
            <a:r>
              <a:rPr lang="en-US"/>
              <a:t> </a:t>
            </a:r>
            <a:r>
              <a:rPr lang="en-US" err="1"/>
              <a:t>eru</a:t>
            </a:r>
            <a:r>
              <a:rPr lang="en-US"/>
              <a:t> </a:t>
            </a:r>
            <a:r>
              <a:rPr lang="en-US" err="1"/>
              <a:t>samþætt</a:t>
            </a:r>
            <a:r>
              <a:rPr lang="en-US"/>
              <a:t> </a:t>
            </a:r>
            <a:r>
              <a:rPr lang="en-US" err="1"/>
              <a:t>og</a:t>
            </a:r>
            <a:r>
              <a:rPr lang="en-US"/>
              <a:t> </a:t>
            </a:r>
            <a:r>
              <a:rPr lang="en-US" err="1"/>
              <a:t>órjúfanleg</a:t>
            </a:r>
            <a:r>
              <a:rPr lang="en-US"/>
              <a:t> </a:t>
            </a:r>
            <a:r>
              <a:rPr lang="en-US" err="1"/>
              <a:t>og</a:t>
            </a:r>
            <a:r>
              <a:rPr lang="en-US"/>
              <a:t> </a:t>
            </a:r>
            <a:r>
              <a:rPr lang="en-US" err="1"/>
              <a:t>mynda</a:t>
            </a:r>
            <a:r>
              <a:rPr lang="en-US"/>
              <a:t> </a:t>
            </a:r>
            <a:r>
              <a:rPr lang="en-US" err="1"/>
              <a:t>jafnvægi</a:t>
            </a:r>
            <a:r>
              <a:rPr lang="en-US"/>
              <a:t> milli </a:t>
            </a:r>
            <a:r>
              <a:rPr lang="en-US" err="1"/>
              <a:t>þriggja</a:t>
            </a:r>
            <a:r>
              <a:rPr lang="en-US"/>
              <a:t> </a:t>
            </a:r>
            <a:r>
              <a:rPr lang="en-US" err="1"/>
              <a:t>stoða</a:t>
            </a:r>
            <a:r>
              <a:rPr lang="en-US"/>
              <a:t> </a:t>
            </a:r>
            <a:r>
              <a:rPr lang="en-US" err="1"/>
              <a:t>sjálfbærrar</a:t>
            </a:r>
            <a:r>
              <a:rPr lang="en-US"/>
              <a:t> </a:t>
            </a:r>
            <a:r>
              <a:rPr lang="en-US" err="1"/>
              <a:t>þróunar</a:t>
            </a:r>
            <a:r>
              <a:rPr lang="en-US"/>
              <a:t>; </a:t>
            </a:r>
            <a:r>
              <a:rPr lang="en-US" err="1"/>
              <a:t>hinnar</a:t>
            </a:r>
            <a:r>
              <a:rPr lang="en-US"/>
              <a:t> </a:t>
            </a:r>
            <a:r>
              <a:rPr lang="en-US" err="1"/>
              <a:t>efnahagslegu</a:t>
            </a:r>
            <a:r>
              <a:rPr lang="en-US"/>
              <a:t>, </a:t>
            </a:r>
            <a:r>
              <a:rPr lang="en-US" err="1"/>
              <a:t>félagslegu</a:t>
            </a:r>
            <a:r>
              <a:rPr lang="en-US"/>
              <a:t> </a:t>
            </a:r>
            <a:r>
              <a:rPr lang="en-US" err="1"/>
              <a:t>og</a:t>
            </a:r>
            <a:r>
              <a:rPr lang="en-US"/>
              <a:t> </a:t>
            </a:r>
            <a:r>
              <a:rPr lang="en-US" err="1"/>
              <a:t>umhverfislegu</a:t>
            </a:r>
            <a:r>
              <a:rPr lang="en-US"/>
              <a:t>. </a:t>
            </a:r>
            <a:r>
              <a:rPr lang="en-US" err="1"/>
              <a:t>Þau</a:t>
            </a:r>
            <a:r>
              <a:rPr lang="en-US"/>
              <a:t> </a:t>
            </a:r>
            <a:r>
              <a:rPr lang="en-US" err="1"/>
              <a:t>fela</a:t>
            </a:r>
            <a:r>
              <a:rPr lang="en-US"/>
              <a:t> í </a:t>
            </a:r>
            <a:r>
              <a:rPr lang="en-US" err="1"/>
              <a:t>sér</a:t>
            </a:r>
            <a:r>
              <a:rPr lang="en-US"/>
              <a:t> </a:t>
            </a:r>
            <a:r>
              <a:rPr lang="en-US" err="1"/>
              <a:t>fimm</a:t>
            </a:r>
            <a:r>
              <a:rPr lang="en-US"/>
              <a:t> </a:t>
            </a:r>
            <a:r>
              <a:rPr lang="en-US" err="1"/>
              <a:t>meginþemu</a:t>
            </a:r>
            <a:r>
              <a:rPr lang="en-US"/>
              <a:t> </a:t>
            </a:r>
            <a:r>
              <a:rPr lang="en-US" err="1"/>
              <a:t>sem</a:t>
            </a:r>
            <a:r>
              <a:rPr lang="en-US"/>
              <a:t> </a:t>
            </a:r>
            <a:r>
              <a:rPr lang="en-US" err="1"/>
              <a:t>eru</a:t>
            </a:r>
            <a:r>
              <a:rPr lang="en-US"/>
              <a:t> </a:t>
            </a:r>
            <a:r>
              <a:rPr lang="en-US" err="1"/>
              <a:t>mannkynið</a:t>
            </a:r>
            <a:r>
              <a:rPr lang="en-US"/>
              <a:t>, </a:t>
            </a:r>
            <a:r>
              <a:rPr lang="en-US" err="1"/>
              <a:t>jörðin</a:t>
            </a:r>
            <a:r>
              <a:rPr lang="en-US"/>
              <a:t>, </a:t>
            </a:r>
            <a:r>
              <a:rPr lang="en-US" err="1"/>
              <a:t>hagsæld</a:t>
            </a:r>
            <a:r>
              <a:rPr lang="en-US"/>
              <a:t>, </a:t>
            </a:r>
            <a:r>
              <a:rPr lang="en-US" err="1"/>
              <a:t>friður</a:t>
            </a:r>
            <a:r>
              <a:rPr lang="en-US"/>
              <a:t> </a:t>
            </a:r>
            <a:r>
              <a:rPr lang="en-US" err="1"/>
              <a:t>og</a:t>
            </a:r>
            <a:r>
              <a:rPr lang="en-US"/>
              <a:t> </a:t>
            </a:r>
            <a:r>
              <a:rPr lang="en-US" err="1"/>
              <a:t>samstarf</a:t>
            </a:r>
            <a:r>
              <a:rPr lang="en-US"/>
              <a:t>. </a:t>
            </a:r>
          </a:p>
          <a:p>
            <a:endParaRPr lang="en-US"/>
          </a:p>
          <a:p>
            <a:r>
              <a:rPr lang="en-US" err="1"/>
              <a:t>Markmiðið</a:t>
            </a:r>
            <a:r>
              <a:rPr lang="en-US"/>
              <a:t> um </a:t>
            </a:r>
            <a:r>
              <a:rPr lang="en-US" err="1"/>
              <a:t>sjálfbæra</a:t>
            </a:r>
            <a:r>
              <a:rPr lang="en-US"/>
              <a:t> </a:t>
            </a:r>
            <a:r>
              <a:rPr lang="en-US" err="1"/>
              <a:t>þróun</a:t>
            </a:r>
            <a:r>
              <a:rPr lang="en-US"/>
              <a:t> </a:t>
            </a:r>
            <a:r>
              <a:rPr lang="en-US" err="1"/>
              <a:t>sem</a:t>
            </a:r>
            <a:r>
              <a:rPr lang="en-US"/>
              <a:t> </a:t>
            </a:r>
            <a:r>
              <a:rPr lang="en-US" err="1"/>
              <a:t>Sameinuðu</a:t>
            </a:r>
            <a:r>
              <a:rPr lang="en-US"/>
              <a:t> </a:t>
            </a:r>
            <a:r>
              <a:rPr lang="en-US" err="1"/>
              <a:t>þjóðirnar</a:t>
            </a:r>
            <a:r>
              <a:rPr lang="en-US"/>
              <a:t> </a:t>
            </a:r>
            <a:r>
              <a:rPr lang="en-US" err="1"/>
              <a:t>hafa</a:t>
            </a:r>
            <a:r>
              <a:rPr lang="en-US"/>
              <a:t> sett </a:t>
            </a:r>
            <a:r>
              <a:rPr lang="en-US" err="1"/>
              <a:t>sér</a:t>
            </a:r>
            <a:r>
              <a:rPr lang="en-US"/>
              <a:t> er </a:t>
            </a:r>
            <a:r>
              <a:rPr lang="en-US" err="1"/>
              <a:t>að</a:t>
            </a:r>
            <a:r>
              <a:rPr lang="en-US"/>
              <a:t> </a:t>
            </a:r>
            <a:r>
              <a:rPr lang="en-US" err="1"/>
              <a:t>ná</a:t>
            </a:r>
            <a:r>
              <a:rPr lang="en-US"/>
              <a:t> </a:t>
            </a:r>
            <a:r>
              <a:rPr lang="en-US" err="1"/>
              <a:t>fram</a:t>
            </a:r>
            <a:r>
              <a:rPr lang="en-US"/>
              <a:t> </a:t>
            </a:r>
            <a:r>
              <a:rPr lang="en-US" err="1"/>
              <a:t>jafnræði</a:t>
            </a:r>
            <a:r>
              <a:rPr lang="en-US"/>
              <a:t> milli </a:t>
            </a:r>
            <a:r>
              <a:rPr lang="en-US" err="1"/>
              <a:t>fólks</a:t>
            </a:r>
            <a:r>
              <a:rPr lang="en-US"/>
              <a:t> í </a:t>
            </a:r>
            <a:r>
              <a:rPr lang="en-US" err="1"/>
              <a:t>heiminum</a:t>
            </a:r>
            <a:r>
              <a:rPr lang="en-US"/>
              <a:t> </a:t>
            </a:r>
            <a:r>
              <a:rPr lang="en-US" err="1"/>
              <a:t>án</a:t>
            </a:r>
            <a:r>
              <a:rPr lang="en-US"/>
              <a:t> </a:t>
            </a:r>
            <a:r>
              <a:rPr lang="en-US" err="1"/>
              <a:t>þess</a:t>
            </a:r>
            <a:r>
              <a:rPr lang="en-US"/>
              <a:t> </a:t>
            </a:r>
            <a:r>
              <a:rPr lang="en-US" err="1"/>
              <a:t>að</a:t>
            </a:r>
            <a:r>
              <a:rPr lang="en-US"/>
              <a:t> </a:t>
            </a:r>
            <a:r>
              <a:rPr lang="en-US" err="1"/>
              <a:t>skaða</a:t>
            </a:r>
            <a:r>
              <a:rPr lang="en-US"/>
              <a:t> </a:t>
            </a:r>
            <a:r>
              <a:rPr lang="en-US" err="1"/>
              <a:t>umhverfi</a:t>
            </a:r>
            <a:r>
              <a:rPr lang="en-US"/>
              <a:t> </a:t>
            </a:r>
            <a:r>
              <a:rPr lang="en-US" err="1"/>
              <a:t>eða</a:t>
            </a:r>
            <a:r>
              <a:rPr lang="en-US"/>
              <a:t> </a:t>
            </a:r>
            <a:r>
              <a:rPr lang="en-US" err="1"/>
              <a:t>takmarka</a:t>
            </a:r>
            <a:r>
              <a:rPr lang="en-US"/>
              <a:t> </a:t>
            </a:r>
            <a:r>
              <a:rPr lang="en-US" err="1"/>
              <a:t>framtíðarmöguleika</a:t>
            </a:r>
            <a:r>
              <a:rPr lang="en-US"/>
              <a:t> </a:t>
            </a:r>
            <a:r>
              <a:rPr lang="en-US" err="1"/>
              <a:t>komandi</a:t>
            </a:r>
            <a:r>
              <a:rPr lang="en-US"/>
              <a:t> </a:t>
            </a:r>
            <a:r>
              <a:rPr lang="en-US" err="1"/>
              <a:t>kynslóða</a:t>
            </a:r>
            <a:r>
              <a:rPr lang="en-US"/>
              <a:t>. </a:t>
            </a:r>
            <a:r>
              <a:rPr lang="en-US" err="1"/>
              <a:t>Markmiðin</a:t>
            </a:r>
            <a:r>
              <a:rPr lang="en-US"/>
              <a:t> </a:t>
            </a:r>
            <a:r>
              <a:rPr lang="en-US" err="1"/>
              <a:t>snúast</a:t>
            </a:r>
            <a:r>
              <a:rPr lang="en-US"/>
              <a:t> um </a:t>
            </a:r>
            <a:r>
              <a:rPr lang="en-US" err="1"/>
              <a:t>að</a:t>
            </a:r>
            <a:r>
              <a:rPr lang="en-US"/>
              <a:t> </a:t>
            </a:r>
            <a:r>
              <a:rPr lang="en-US" err="1"/>
              <a:t>tryggja</a:t>
            </a:r>
            <a:r>
              <a:rPr lang="en-US"/>
              <a:t> </a:t>
            </a:r>
            <a:r>
              <a:rPr lang="en-US" err="1"/>
              <a:t>að</a:t>
            </a:r>
            <a:r>
              <a:rPr lang="en-US"/>
              <a:t> </a:t>
            </a:r>
            <a:r>
              <a:rPr lang="en-US" err="1"/>
              <a:t>allar</a:t>
            </a:r>
            <a:r>
              <a:rPr lang="en-US"/>
              <a:t> </a:t>
            </a:r>
            <a:r>
              <a:rPr lang="en-US" err="1"/>
              <a:t>manneskjur</a:t>
            </a:r>
            <a:r>
              <a:rPr lang="en-US"/>
              <a:t> í </a:t>
            </a:r>
            <a:r>
              <a:rPr lang="en-US" err="1"/>
              <a:t>heiminum</a:t>
            </a:r>
            <a:r>
              <a:rPr lang="en-US"/>
              <a:t> </a:t>
            </a:r>
            <a:r>
              <a:rPr lang="en-US" err="1"/>
              <a:t>hafi</a:t>
            </a:r>
            <a:r>
              <a:rPr lang="en-US"/>
              <a:t> </a:t>
            </a:r>
            <a:r>
              <a:rPr lang="en-US" err="1"/>
              <a:t>aðgang</a:t>
            </a:r>
            <a:r>
              <a:rPr lang="en-US"/>
              <a:t> </a:t>
            </a:r>
            <a:r>
              <a:rPr lang="en-US" err="1"/>
              <a:t>að</a:t>
            </a:r>
            <a:r>
              <a:rPr lang="en-US"/>
              <a:t> </a:t>
            </a:r>
            <a:r>
              <a:rPr lang="en-US" err="1"/>
              <a:t>því</a:t>
            </a:r>
            <a:r>
              <a:rPr lang="en-US"/>
              <a:t> </a:t>
            </a:r>
            <a:r>
              <a:rPr lang="en-US" err="1"/>
              <a:t>sem</a:t>
            </a:r>
            <a:r>
              <a:rPr lang="en-US"/>
              <a:t> </a:t>
            </a:r>
            <a:r>
              <a:rPr lang="en-US" err="1"/>
              <a:t>þær</a:t>
            </a:r>
            <a:r>
              <a:rPr lang="en-US"/>
              <a:t> </a:t>
            </a:r>
            <a:r>
              <a:rPr lang="en-US" err="1"/>
              <a:t>þurfa</a:t>
            </a:r>
            <a:r>
              <a:rPr lang="en-US"/>
              <a:t> </a:t>
            </a:r>
            <a:r>
              <a:rPr lang="en-US" err="1"/>
              <a:t>til</a:t>
            </a:r>
            <a:r>
              <a:rPr lang="en-US"/>
              <a:t> </a:t>
            </a:r>
            <a:r>
              <a:rPr lang="en-US" err="1"/>
              <a:t>þess</a:t>
            </a:r>
            <a:r>
              <a:rPr lang="en-US"/>
              <a:t> </a:t>
            </a:r>
            <a:r>
              <a:rPr lang="en-US" err="1"/>
              <a:t>að</a:t>
            </a:r>
            <a:r>
              <a:rPr lang="en-US"/>
              <a:t> </a:t>
            </a:r>
            <a:r>
              <a:rPr lang="en-US" err="1"/>
              <a:t>uppfylla</a:t>
            </a:r>
            <a:r>
              <a:rPr lang="en-US"/>
              <a:t> </a:t>
            </a:r>
            <a:r>
              <a:rPr lang="en-US" err="1"/>
              <a:t>grunnþarfir</a:t>
            </a:r>
            <a:r>
              <a:rPr lang="en-US"/>
              <a:t> </a:t>
            </a:r>
            <a:r>
              <a:rPr lang="en-US" err="1"/>
              <a:t>sínar</a:t>
            </a:r>
            <a:r>
              <a:rPr lang="en-US"/>
              <a:t>, </a:t>
            </a:r>
            <a:r>
              <a:rPr lang="en-US" err="1"/>
              <a:t>eins</a:t>
            </a:r>
            <a:r>
              <a:rPr lang="en-US"/>
              <a:t> </a:t>
            </a:r>
            <a:r>
              <a:rPr lang="en-US" err="1"/>
              <a:t>og</a:t>
            </a:r>
            <a:r>
              <a:rPr lang="en-US"/>
              <a:t> </a:t>
            </a:r>
            <a:r>
              <a:rPr lang="en-US" err="1"/>
              <a:t>að</a:t>
            </a:r>
            <a:r>
              <a:rPr lang="en-US"/>
              <a:t> </a:t>
            </a:r>
            <a:r>
              <a:rPr lang="en-US" err="1"/>
              <a:t>hreinu</a:t>
            </a:r>
            <a:r>
              <a:rPr lang="en-US"/>
              <a:t> </a:t>
            </a:r>
            <a:r>
              <a:rPr lang="en-US" err="1"/>
              <a:t>vatni</a:t>
            </a:r>
            <a:r>
              <a:rPr lang="en-US"/>
              <a:t>, mat </a:t>
            </a:r>
            <a:r>
              <a:rPr lang="en-US" err="1"/>
              <a:t>og</a:t>
            </a:r>
            <a:r>
              <a:rPr lang="en-US"/>
              <a:t> </a:t>
            </a:r>
            <a:r>
              <a:rPr lang="en-US" err="1"/>
              <a:t>húsnæði</a:t>
            </a:r>
            <a:r>
              <a:rPr lang="en-US"/>
              <a:t>, </a:t>
            </a:r>
            <a:r>
              <a:rPr lang="en-US" err="1"/>
              <a:t>en</a:t>
            </a:r>
            <a:r>
              <a:rPr lang="en-US"/>
              <a:t> </a:t>
            </a:r>
            <a:r>
              <a:rPr lang="en-US" err="1"/>
              <a:t>að</a:t>
            </a:r>
            <a:r>
              <a:rPr lang="en-US"/>
              <a:t> </a:t>
            </a:r>
            <a:r>
              <a:rPr lang="en-US" err="1"/>
              <a:t>verndun</a:t>
            </a:r>
            <a:r>
              <a:rPr lang="en-US"/>
              <a:t> </a:t>
            </a:r>
            <a:r>
              <a:rPr lang="en-US" err="1"/>
              <a:t>umhverfisins</a:t>
            </a:r>
            <a:r>
              <a:rPr lang="en-US"/>
              <a:t> </a:t>
            </a:r>
            <a:r>
              <a:rPr lang="en-US" err="1"/>
              <a:t>sé</a:t>
            </a:r>
            <a:r>
              <a:rPr lang="en-US"/>
              <a:t> </a:t>
            </a:r>
            <a:r>
              <a:rPr lang="en-US" err="1"/>
              <a:t>samt</a:t>
            </a:r>
            <a:r>
              <a:rPr lang="en-US"/>
              <a:t> </a:t>
            </a:r>
            <a:r>
              <a:rPr lang="en-US" err="1"/>
              <a:t>sem</a:t>
            </a:r>
            <a:r>
              <a:rPr lang="en-US"/>
              <a:t> </a:t>
            </a:r>
            <a:r>
              <a:rPr lang="en-US" err="1"/>
              <a:t>áður</a:t>
            </a:r>
            <a:r>
              <a:rPr lang="en-US"/>
              <a:t> </a:t>
            </a:r>
            <a:r>
              <a:rPr lang="en-US" err="1"/>
              <a:t>tryggð</a:t>
            </a:r>
            <a:r>
              <a:rPr lang="en-US"/>
              <a:t> </a:t>
            </a:r>
            <a:r>
              <a:rPr lang="en-US" err="1"/>
              <a:t>og</a:t>
            </a:r>
            <a:r>
              <a:rPr lang="en-US"/>
              <a:t> </a:t>
            </a:r>
            <a:r>
              <a:rPr lang="en-US" err="1"/>
              <a:t>náttúruauðlindirnar</a:t>
            </a:r>
            <a:r>
              <a:rPr lang="en-US"/>
              <a:t> </a:t>
            </a:r>
            <a:r>
              <a:rPr lang="en-US" err="1"/>
              <a:t>notaðar</a:t>
            </a:r>
            <a:r>
              <a:rPr lang="en-US"/>
              <a:t> á </a:t>
            </a:r>
            <a:r>
              <a:rPr lang="en-US" err="1"/>
              <a:t>sjálfbæran</a:t>
            </a:r>
            <a:r>
              <a:rPr lang="en-US"/>
              <a:t> </a:t>
            </a:r>
            <a:r>
              <a:rPr lang="en-US" err="1"/>
              <a:t>hátt</a:t>
            </a:r>
            <a:r>
              <a:rPr lang="en-US"/>
              <a:t> </a:t>
            </a:r>
            <a:r>
              <a:rPr lang="en-US" err="1"/>
              <a:t>þannig</a:t>
            </a:r>
            <a:r>
              <a:rPr lang="en-US"/>
              <a:t> </a:t>
            </a:r>
            <a:r>
              <a:rPr lang="en-US" err="1"/>
              <a:t>að</a:t>
            </a:r>
            <a:r>
              <a:rPr lang="en-US"/>
              <a:t> </a:t>
            </a:r>
            <a:r>
              <a:rPr lang="en-US" err="1"/>
              <a:t>nóg</a:t>
            </a:r>
            <a:r>
              <a:rPr lang="en-US"/>
              <a:t> </a:t>
            </a:r>
            <a:r>
              <a:rPr lang="en-US" err="1"/>
              <a:t>sé</a:t>
            </a:r>
            <a:r>
              <a:rPr lang="en-US"/>
              <a:t> </a:t>
            </a:r>
            <a:r>
              <a:rPr lang="en-US" err="1"/>
              <a:t>eftir</a:t>
            </a:r>
            <a:r>
              <a:rPr lang="en-US"/>
              <a:t> </a:t>
            </a:r>
            <a:r>
              <a:rPr lang="en-US" err="1"/>
              <a:t>af</a:t>
            </a:r>
            <a:r>
              <a:rPr lang="en-US"/>
              <a:t> </a:t>
            </a:r>
            <a:r>
              <a:rPr lang="en-US" err="1"/>
              <a:t>þeim</a:t>
            </a:r>
            <a:r>
              <a:rPr lang="en-US"/>
              <a:t> </a:t>
            </a:r>
            <a:r>
              <a:rPr lang="en-US" err="1"/>
              <a:t>fyrir</a:t>
            </a:r>
            <a:r>
              <a:rPr lang="en-US"/>
              <a:t> </a:t>
            </a:r>
            <a:r>
              <a:rPr lang="en-US" err="1"/>
              <a:t>framtíðina</a:t>
            </a:r>
            <a:r>
              <a:rPr lang="en-US"/>
              <a:t>. </a:t>
            </a:r>
            <a:r>
              <a:rPr lang="en-US" err="1"/>
              <a:t>Til</a:t>
            </a:r>
            <a:r>
              <a:rPr lang="en-US"/>
              <a:t> </a:t>
            </a:r>
            <a:r>
              <a:rPr lang="en-US" err="1"/>
              <a:t>þess</a:t>
            </a:r>
            <a:r>
              <a:rPr lang="en-US"/>
              <a:t> </a:t>
            </a:r>
            <a:r>
              <a:rPr lang="en-US" err="1"/>
              <a:t>að</a:t>
            </a:r>
            <a:r>
              <a:rPr lang="en-US"/>
              <a:t> </a:t>
            </a:r>
            <a:r>
              <a:rPr lang="en-US" err="1"/>
              <a:t>tryggja</a:t>
            </a:r>
            <a:r>
              <a:rPr lang="en-US"/>
              <a:t> </a:t>
            </a:r>
            <a:r>
              <a:rPr lang="en-US" err="1"/>
              <a:t>varanlegan</a:t>
            </a:r>
            <a:r>
              <a:rPr lang="en-US"/>
              <a:t> </a:t>
            </a:r>
            <a:r>
              <a:rPr lang="en-US" err="1"/>
              <a:t>árangur</a:t>
            </a:r>
            <a:r>
              <a:rPr lang="en-US"/>
              <a:t> </a:t>
            </a:r>
            <a:r>
              <a:rPr lang="en-US" err="1"/>
              <a:t>og</a:t>
            </a:r>
            <a:r>
              <a:rPr lang="en-US"/>
              <a:t> </a:t>
            </a:r>
            <a:r>
              <a:rPr lang="en-US" err="1"/>
              <a:t>vellíðan</a:t>
            </a:r>
            <a:r>
              <a:rPr lang="en-US"/>
              <a:t> </a:t>
            </a:r>
            <a:r>
              <a:rPr lang="en-US" err="1"/>
              <a:t>allra</a:t>
            </a:r>
            <a:r>
              <a:rPr lang="en-US"/>
              <a:t> </a:t>
            </a:r>
            <a:r>
              <a:rPr lang="en-US" err="1"/>
              <a:t>þarf</a:t>
            </a:r>
            <a:r>
              <a:rPr lang="en-US"/>
              <a:t> </a:t>
            </a:r>
            <a:r>
              <a:rPr lang="en-US" err="1"/>
              <a:t>að</a:t>
            </a:r>
            <a:r>
              <a:rPr lang="en-US"/>
              <a:t> </a:t>
            </a:r>
            <a:r>
              <a:rPr lang="en-US" err="1"/>
              <a:t>ná</a:t>
            </a:r>
            <a:r>
              <a:rPr lang="en-US"/>
              <a:t> </a:t>
            </a:r>
            <a:r>
              <a:rPr lang="en-US" err="1"/>
              <a:t>jafnvægi</a:t>
            </a:r>
            <a:r>
              <a:rPr lang="en-US"/>
              <a:t> milli </a:t>
            </a:r>
            <a:r>
              <a:rPr lang="en-US" err="1"/>
              <a:t>efnahagslegra</a:t>
            </a:r>
            <a:r>
              <a:rPr lang="en-US"/>
              <a:t> </a:t>
            </a:r>
            <a:r>
              <a:rPr lang="en-US" err="1"/>
              <a:t>þátta</a:t>
            </a:r>
            <a:r>
              <a:rPr lang="en-US"/>
              <a:t>, </a:t>
            </a:r>
            <a:r>
              <a:rPr lang="en-US" err="1"/>
              <a:t>félagslegra</a:t>
            </a:r>
            <a:r>
              <a:rPr lang="en-US"/>
              <a:t> </a:t>
            </a:r>
            <a:r>
              <a:rPr lang="en-US" err="1"/>
              <a:t>þátt</a:t>
            </a:r>
            <a:r>
              <a:rPr lang="en-US"/>
              <a:t> </a:t>
            </a:r>
            <a:r>
              <a:rPr lang="en-US" err="1"/>
              <a:t>og</a:t>
            </a:r>
            <a:r>
              <a:rPr lang="en-US"/>
              <a:t> </a:t>
            </a:r>
            <a:r>
              <a:rPr lang="en-US" err="1"/>
              <a:t>náttúrunnar</a:t>
            </a:r>
            <a:r>
              <a:rPr lang="en-US"/>
              <a:t>. </a:t>
            </a:r>
            <a:r>
              <a:rPr lang="en-US" err="1"/>
              <a:t>Því</a:t>
            </a:r>
            <a:r>
              <a:rPr lang="en-US"/>
              <a:t> </a:t>
            </a:r>
            <a:r>
              <a:rPr lang="en-US" err="1"/>
              <a:t>fjalla</a:t>
            </a:r>
            <a:r>
              <a:rPr lang="en-US"/>
              <a:t> </a:t>
            </a:r>
            <a:r>
              <a:rPr lang="en-US" err="1"/>
              <a:t>markmiðin</a:t>
            </a:r>
            <a:r>
              <a:rPr lang="en-US"/>
              <a:t> um </a:t>
            </a:r>
            <a:r>
              <a:rPr lang="en-US" err="1"/>
              <a:t>þætti</a:t>
            </a:r>
            <a:r>
              <a:rPr lang="en-US"/>
              <a:t> </a:t>
            </a:r>
            <a:r>
              <a:rPr lang="en-US" err="1"/>
              <a:t>eins</a:t>
            </a:r>
            <a:r>
              <a:rPr lang="en-US"/>
              <a:t> </a:t>
            </a:r>
            <a:r>
              <a:rPr lang="en-US" err="1"/>
              <a:t>og</a:t>
            </a:r>
            <a:r>
              <a:rPr lang="en-US"/>
              <a:t> </a:t>
            </a:r>
            <a:r>
              <a:rPr lang="en-US" err="1"/>
              <a:t>verndun</a:t>
            </a:r>
            <a:r>
              <a:rPr lang="en-US"/>
              <a:t> </a:t>
            </a:r>
            <a:r>
              <a:rPr lang="en-US" err="1"/>
              <a:t>jarðarinnar</a:t>
            </a:r>
            <a:r>
              <a:rPr lang="en-US"/>
              <a:t>, </a:t>
            </a:r>
            <a:r>
              <a:rPr lang="en-US" err="1"/>
              <a:t>frið</a:t>
            </a:r>
            <a:r>
              <a:rPr lang="en-US"/>
              <a:t>, </a:t>
            </a:r>
            <a:r>
              <a:rPr lang="en-US" err="1"/>
              <a:t>jafnrétti</a:t>
            </a:r>
            <a:r>
              <a:rPr lang="en-US"/>
              <a:t> </a:t>
            </a:r>
            <a:r>
              <a:rPr lang="en-US" err="1"/>
              <a:t>og</a:t>
            </a:r>
            <a:r>
              <a:rPr lang="en-US"/>
              <a:t> </a:t>
            </a:r>
            <a:r>
              <a:rPr lang="en-US" err="1"/>
              <a:t>atvinnu</a:t>
            </a:r>
            <a:r>
              <a:rPr lang="en-US"/>
              <a:t>.</a:t>
            </a:r>
          </a:p>
          <a:p>
            <a:endParaRPr lang="en-US"/>
          </a:p>
          <a:p>
            <a:r>
              <a:rPr lang="en-US" err="1"/>
              <a:t>Stjórnvöld</a:t>
            </a:r>
            <a:r>
              <a:rPr lang="en-US"/>
              <a:t> í </a:t>
            </a:r>
            <a:r>
              <a:rPr lang="en-US" err="1"/>
              <a:t>ríkjum</a:t>
            </a:r>
            <a:r>
              <a:rPr lang="en-US"/>
              <a:t> </a:t>
            </a:r>
            <a:r>
              <a:rPr lang="en-US" err="1"/>
              <a:t>heimsins</a:t>
            </a:r>
            <a:r>
              <a:rPr lang="en-US"/>
              <a:t> </a:t>
            </a:r>
            <a:r>
              <a:rPr lang="en-US" err="1"/>
              <a:t>eiga</a:t>
            </a:r>
            <a:r>
              <a:rPr lang="en-US"/>
              <a:t> </a:t>
            </a:r>
            <a:r>
              <a:rPr lang="en-US" err="1"/>
              <a:t>að</a:t>
            </a:r>
            <a:r>
              <a:rPr lang="en-US"/>
              <a:t> vera </a:t>
            </a:r>
            <a:r>
              <a:rPr lang="en-US" err="1"/>
              <a:t>að</a:t>
            </a:r>
            <a:r>
              <a:rPr lang="en-US"/>
              <a:t> </a:t>
            </a:r>
            <a:r>
              <a:rPr lang="en-US" err="1"/>
              <a:t>vinna</a:t>
            </a:r>
            <a:r>
              <a:rPr lang="en-US"/>
              <a:t> </a:t>
            </a:r>
            <a:r>
              <a:rPr lang="en-US" err="1"/>
              <a:t>að</a:t>
            </a:r>
            <a:r>
              <a:rPr lang="en-US"/>
              <a:t> </a:t>
            </a:r>
            <a:r>
              <a:rPr lang="en-US" err="1"/>
              <a:t>því</a:t>
            </a:r>
            <a:r>
              <a:rPr lang="en-US"/>
              <a:t> </a:t>
            </a:r>
            <a:r>
              <a:rPr lang="en-US" err="1"/>
              <a:t>að</a:t>
            </a:r>
            <a:r>
              <a:rPr lang="en-US"/>
              <a:t> </a:t>
            </a:r>
            <a:r>
              <a:rPr lang="en-US" err="1"/>
              <a:t>ná</a:t>
            </a:r>
            <a:r>
              <a:rPr lang="en-US"/>
              <a:t> </a:t>
            </a:r>
            <a:r>
              <a:rPr lang="en-US" err="1"/>
              <a:t>þessum</a:t>
            </a:r>
            <a:r>
              <a:rPr lang="en-US"/>
              <a:t> </a:t>
            </a:r>
            <a:r>
              <a:rPr lang="en-US" err="1"/>
              <a:t>markmiðum</a:t>
            </a:r>
            <a:r>
              <a:rPr lang="en-US"/>
              <a:t> </a:t>
            </a:r>
            <a:r>
              <a:rPr lang="en-US" err="1"/>
              <a:t>og</a:t>
            </a:r>
            <a:r>
              <a:rPr lang="en-US"/>
              <a:t> </a:t>
            </a:r>
            <a:r>
              <a:rPr lang="en-US" err="1"/>
              <a:t>bera</a:t>
            </a:r>
            <a:r>
              <a:rPr lang="en-US"/>
              <a:t> </a:t>
            </a:r>
            <a:r>
              <a:rPr lang="en-US" err="1"/>
              <a:t>höfuðábyrgð</a:t>
            </a:r>
            <a:r>
              <a:rPr lang="en-US"/>
              <a:t>. </a:t>
            </a:r>
            <a:r>
              <a:rPr lang="en-US" err="1"/>
              <a:t>Það</a:t>
            </a:r>
            <a:r>
              <a:rPr lang="en-US"/>
              <a:t> er </a:t>
            </a:r>
            <a:r>
              <a:rPr lang="en-US" err="1"/>
              <a:t>þó</a:t>
            </a:r>
            <a:r>
              <a:rPr lang="en-US"/>
              <a:t> </a:t>
            </a:r>
            <a:r>
              <a:rPr lang="en-US" err="1"/>
              <a:t>ýmislegt</a:t>
            </a:r>
            <a:r>
              <a:rPr lang="en-US"/>
              <a:t> </a:t>
            </a:r>
            <a:r>
              <a:rPr lang="en-US" err="1"/>
              <a:t>sem</a:t>
            </a:r>
            <a:r>
              <a:rPr lang="en-US"/>
              <a:t> </a:t>
            </a:r>
            <a:r>
              <a:rPr lang="en-US" err="1"/>
              <a:t>hvert</a:t>
            </a:r>
            <a:r>
              <a:rPr lang="en-US"/>
              <a:t> </a:t>
            </a:r>
            <a:r>
              <a:rPr lang="en-US" err="1"/>
              <a:t>og</a:t>
            </a:r>
            <a:r>
              <a:rPr lang="en-US"/>
              <a:t> </a:t>
            </a:r>
            <a:r>
              <a:rPr lang="en-US" err="1"/>
              <a:t>eitt</a:t>
            </a:r>
            <a:r>
              <a:rPr lang="en-US"/>
              <a:t> </a:t>
            </a:r>
            <a:r>
              <a:rPr lang="en-US" err="1"/>
              <a:t>okkar</a:t>
            </a:r>
            <a:r>
              <a:rPr lang="en-US"/>
              <a:t> </a:t>
            </a:r>
            <a:r>
              <a:rPr lang="en-US" err="1"/>
              <a:t>getur</a:t>
            </a:r>
            <a:r>
              <a:rPr lang="en-US"/>
              <a:t> </a:t>
            </a:r>
            <a:r>
              <a:rPr lang="en-US" err="1"/>
              <a:t>gert</a:t>
            </a:r>
            <a:r>
              <a:rPr lang="en-US"/>
              <a:t> </a:t>
            </a:r>
            <a:r>
              <a:rPr lang="en-US" err="1"/>
              <a:t>til</a:t>
            </a:r>
            <a:r>
              <a:rPr lang="en-US"/>
              <a:t> </a:t>
            </a:r>
            <a:r>
              <a:rPr lang="en-US" err="1"/>
              <a:t>þess</a:t>
            </a:r>
            <a:r>
              <a:rPr lang="en-US"/>
              <a:t> </a:t>
            </a:r>
            <a:r>
              <a:rPr lang="en-US" err="1"/>
              <a:t>að</a:t>
            </a:r>
            <a:r>
              <a:rPr lang="en-US"/>
              <a:t> </a:t>
            </a:r>
            <a:r>
              <a:rPr lang="en-US" err="1"/>
              <a:t>hjálpa</a:t>
            </a:r>
            <a:r>
              <a:rPr lang="en-US"/>
              <a:t> </a:t>
            </a:r>
            <a:r>
              <a:rPr lang="en-US" err="1"/>
              <a:t>til</a:t>
            </a:r>
            <a:r>
              <a:rPr lang="en-US"/>
              <a:t> </a:t>
            </a:r>
            <a:r>
              <a:rPr lang="en-US" err="1"/>
              <a:t>við</a:t>
            </a:r>
            <a:r>
              <a:rPr lang="en-US"/>
              <a:t> </a:t>
            </a:r>
            <a:r>
              <a:rPr lang="en-US" err="1"/>
              <a:t>að</a:t>
            </a:r>
            <a:r>
              <a:rPr lang="en-US"/>
              <a:t> </a:t>
            </a:r>
            <a:r>
              <a:rPr lang="en-US" err="1"/>
              <a:t>markmiðin</a:t>
            </a:r>
            <a:r>
              <a:rPr lang="en-US"/>
              <a:t> </a:t>
            </a:r>
            <a:r>
              <a:rPr lang="en-US" err="1"/>
              <a:t>náist</a:t>
            </a:r>
            <a:r>
              <a:rPr lang="en-US"/>
              <a:t>.</a:t>
            </a:r>
          </a:p>
          <a:p>
            <a:endParaRPr lang="en-US"/>
          </a:p>
          <a:p>
            <a:r>
              <a:rPr lang="en-US" err="1"/>
              <a:t>Mikilvægt</a:t>
            </a:r>
            <a:r>
              <a:rPr lang="en-US"/>
              <a:t> er </a:t>
            </a:r>
            <a:r>
              <a:rPr lang="en-US" err="1"/>
              <a:t>að</a:t>
            </a:r>
            <a:r>
              <a:rPr lang="en-US"/>
              <a:t> </a:t>
            </a:r>
            <a:r>
              <a:rPr lang="en-US" err="1"/>
              <a:t>átta</a:t>
            </a:r>
            <a:r>
              <a:rPr lang="en-US"/>
              <a:t> sig á </a:t>
            </a:r>
            <a:r>
              <a:rPr lang="en-US" err="1"/>
              <a:t>því</a:t>
            </a:r>
            <a:r>
              <a:rPr lang="en-US"/>
              <a:t> </a:t>
            </a:r>
            <a:r>
              <a:rPr lang="en-US" err="1"/>
              <a:t>að</a:t>
            </a:r>
            <a:r>
              <a:rPr lang="en-US"/>
              <a:t> </a:t>
            </a:r>
            <a:r>
              <a:rPr lang="en-US" err="1"/>
              <a:t>öll</a:t>
            </a:r>
            <a:r>
              <a:rPr lang="en-US"/>
              <a:t> </a:t>
            </a:r>
            <a:r>
              <a:rPr lang="en-US" err="1"/>
              <a:t>heimsmarkmiðin</a:t>
            </a:r>
            <a:r>
              <a:rPr lang="en-US"/>
              <a:t> </a:t>
            </a:r>
            <a:r>
              <a:rPr lang="en-US" err="1"/>
              <a:t>tengjast</a:t>
            </a:r>
            <a:r>
              <a:rPr lang="en-US"/>
              <a:t>. </a:t>
            </a:r>
            <a:r>
              <a:rPr lang="en-US" err="1"/>
              <a:t>T.d.</a:t>
            </a:r>
            <a:r>
              <a:rPr lang="en-US"/>
              <a:t> </a:t>
            </a:r>
            <a:r>
              <a:rPr lang="en-US" err="1"/>
              <a:t>má</a:t>
            </a:r>
            <a:r>
              <a:rPr lang="en-US"/>
              <a:t> </a:t>
            </a:r>
            <a:r>
              <a:rPr lang="en-US" err="1"/>
              <a:t>fullyrða</a:t>
            </a:r>
            <a:r>
              <a:rPr lang="en-US"/>
              <a:t> </a:t>
            </a:r>
            <a:r>
              <a:rPr lang="en-US" err="1"/>
              <a:t>að</a:t>
            </a:r>
            <a:r>
              <a:rPr lang="en-US"/>
              <a:t> </a:t>
            </a:r>
            <a:r>
              <a:rPr lang="en-US" err="1"/>
              <a:t>Heimsmarkmið</a:t>
            </a:r>
            <a:r>
              <a:rPr lang="en-US"/>
              <a:t> </a:t>
            </a:r>
            <a:r>
              <a:rPr lang="en-US" err="1"/>
              <a:t>Sameinuðu</a:t>
            </a:r>
            <a:r>
              <a:rPr lang="en-US"/>
              <a:t> </a:t>
            </a:r>
            <a:r>
              <a:rPr lang="en-US" err="1"/>
              <a:t>þjóðanna</a:t>
            </a:r>
            <a:r>
              <a:rPr lang="en-US"/>
              <a:t> um </a:t>
            </a:r>
            <a:r>
              <a:rPr lang="en-US" err="1"/>
              <a:t>sjálfbæra</a:t>
            </a:r>
            <a:r>
              <a:rPr lang="en-US"/>
              <a:t> </a:t>
            </a:r>
            <a:r>
              <a:rPr lang="en-US" err="1"/>
              <a:t>þróun</a:t>
            </a:r>
            <a:r>
              <a:rPr lang="en-US"/>
              <a:t> </a:t>
            </a:r>
            <a:r>
              <a:rPr lang="en-US" err="1"/>
              <a:t>voru</a:t>
            </a:r>
            <a:r>
              <a:rPr lang="en-US"/>
              <a:t> </a:t>
            </a:r>
            <a:r>
              <a:rPr lang="en-US" err="1"/>
              <a:t>samþykkt</a:t>
            </a:r>
            <a:r>
              <a:rPr lang="en-US"/>
              <a:t> </a:t>
            </a:r>
            <a:r>
              <a:rPr lang="en-US" err="1"/>
              <a:t>af</a:t>
            </a:r>
            <a:r>
              <a:rPr lang="en-US"/>
              <a:t> </a:t>
            </a:r>
            <a:r>
              <a:rPr lang="en-US" err="1"/>
              <a:t>fulltrúum</a:t>
            </a:r>
            <a:r>
              <a:rPr lang="en-US"/>
              <a:t> </a:t>
            </a:r>
            <a:r>
              <a:rPr lang="en-US" err="1"/>
              <a:t>allra</a:t>
            </a:r>
            <a:r>
              <a:rPr lang="en-US"/>
              <a:t> </a:t>
            </a:r>
            <a:r>
              <a:rPr lang="en-US" err="1"/>
              <a:t>aðildarríkja</a:t>
            </a:r>
            <a:r>
              <a:rPr lang="en-US"/>
              <a:t> </a:t>
            </a:r>
            <a:r>
              <a:rPr lang="en-US" err="1"/>
              <a:t>Sameinuðu</a:t>
            </a:r>
            <a:r>
              <a:rPr lang="en-US"/>
              <a:t> </a:t>
            </a:r>
            <a:r>
              <a:rPr lang="en-US" err="1"/>
              <a:t>þjóðanna</a:t>
            </a:r>
            <a:r>
              <a:rPr lang="en-US"/>
              <a:t> í </a:t>
            </a:r>
            <a:r>
              <a:rPr lang="en-US" err="1"/>
              <a:t>september</a:t>
            </a:r>
            <a:r>
              <a:rPr lang="en-US"/>
              <a:t> </a:t>
            </a:r>
            <a:r>
              <a:rPr lang="en-US" err="1"/>
              <a:t>árið</a:t>
            </a:r>
            <a:r>
              <a:rPr lang="en-US"/>
              <a:t> 2015. </a:t>
            </a:r>
          </a:p>
          <a:p>
            <a:r>
              <a:rPr lang="en-US" err="1"/>
              <a:t>Markmiðin</a:t>
            </a:r>
            <a:r>
              <a:rPr lang="en-US"/>
              <a:t>, </a:t>
            </a:r>
            <a:r>
              <a:rPr lang="en-US" err="1"/>
              <a:t>hafa</a:t>
            </a:r>
            <a:r>
              <a:rPr lang="en-US"/>
              <a:t> gilt </a:t>
            </a:r>
            <a:r>
              <a:rPr lang="en-US" err="1"/>
              <a:t>síðan</a:t>
            </a:r>
            <a:r>
              <a:rPr lang="en-US"/>
              <a:t> 2016 </a:t>
            </a:r>
            <a:r>
              <a:rPr lang="en-US" err="1"/>
              <a:t>og</a:t>
            </a:r>
            <a:r>
              <a:rPr lang="en-US"/>
              <a:t> </a:t>
            </a:r>
            <a:r>
              <a:rPr lang="en-US" err="1"/>
              <a:t>gilda</a:t>
            </a:r>
            <a:r>
              <a:rPr lang="en-US"/>
              <a:t> </a:t>
            </a:r>
            <a:r>
              <a:rPr lang="en-US" err="1"/>
              <a:t>áfram</a:t>
            </a:r>
            <a:r>
              <a:rPr lang="en-US"/>
              <a:t> </a:t>
            </a:r>
            <a:r>
              <a:rPr lang="en-US" err="1"/>
              <a:t>til</a:t>
            </a:r>
            <a:r>
              <a:rPr lang="en-US"/>
              <a:t> </a:t>
            </a:r>
            <a:r>
              <a:rPr lang="en-US" err="1"/>
              <a:t>ársins</a:t>
            </a:r>
            <a:r>
              <a:rPr lang="en-US"/>
              <a:t> 2030. </a:t>
            </a:r>
            <a:r>
              <a:rPr lang="en-US" err="1"/>
              <a:t>Nú</a:t>
            </a:r>
            <a:r>
              <a:rPr lang="en-US"/>
              <a:t> er </a:t>
            </a:r>
            <a:r>
              <a:rPr lang="en-US" err="1"/>
              <a:t>tímabilið</a:t>
            </a:r>
            <a:r>
              <a:rPr lang="en-US"/>
              <a:t> </a:t>
            </a:r>
            <a:r>
              <a:rPr lang="en-US" err="1"/>
              <a:t>sem</a:t>
            </a:r>
            <a:r>
              <a:rPr lang="en-US"/>
              <a:t> </a:t>
            </a:r>
            <a:r>
              <a:rPr lang="en-US" err="1"/>
              <a:t>þau</a:t>
            </a:r>
            <a:r>
              <a:rPr lang="en-US"/>
              <a:t> </a:t>
            </a:r>
            <a:r>
              <a:rPr lang="en-US" err="1"/>
              <a:t>gilda</a:t>
            </a:r>
            <a:r>
              <a:rPr lang="en-US"/>
              <a:t> </a:t>
            </a:r>
            <a:r>
              <a:rPr lang="en-US" err="1"/>
              <a:t>rúmlega</a:t>
            </a:r>
            <a:r>
              <a:rPr lang="en-US"/>
              <a:t> </a:t>
            </a:r>
            <a:r>
              <a:rPr lang="en-US" err="1"/>
              <a:t>hálfnað</a:t>
            </a:r>
            <a:r>
              <a:rPr lang="en-US"/>
              <a:t> </a:t>
            </a:r>
            <a:r>
              <a:rPr lang="en-US" err="1"/>
              <a:t>og</a:t>
            </a:r>
            <a:r>
              <a:rPr lang="en-US"/>
              <a:t> </a:t>
            </a:r>
            <a:r>
              <a:rPr lang="en-US" err="1"/>
              <a:t>því</a:t>
            </a:r>
            <a:r>
              <a:rPr lang="en-US"/>
              <a:t> </a:t>
            </a:r>
            <a:r>
              <a:rPr lang="en-US" err="1"/>
              <a:t>ættu</a:t>
            </a:r>
            <a:r>
              <a:rPr lang="en-US"/>
              <a:t> </a:t>
            </a:r>
            <a:r>
              <a:rPr lang="en-US" err="1"/>
              <a:t>öll</a:t>
            </a:r>
            <a:r>
              <a:rPr lang="en-US"/>
              <a:t> </a:t>
            </a:r>
            <a:r>
              <a:rPr lang="en-US" err="1"/>
              <a:t>að</a:t>
            </a:r>
            <a:r>
              <a:rPr lang="en-US"/>
              <a:t> vera </a:t>
            </a:r>
            <a:r>
              <a:rPr lang="en-US" err="1"/>
              <a:t>meðvituð</a:t>
            </a:r>
            <a:r>
              <a:rPr lang="en-US"/>
              <a:t> um </a:t>
            </a:r>
            <a:r>
              <a:rPr lang="en-US" err="1"/>
              <a:t>þau</a:t>
            </a:r>
            <a:r>
              <a:rPr lang="en-US"/>
              <a:t> </a:t>
            </a:r>
            <a:r>
              <a:rPr lang="en-US" err="1"/>
              <a:t>og</a:t>
            </a:r>
            <a:r>
              <a:rPr lang="en-US"/>
              <a:t> </a:t>
            </a:r>
            <a:r>
              <a:rPr lang="en-US" err="1"/>
              <a:t>tilgang</a:t>
            </a:r>
            <a:r>
              <a:rPr lang="en-US"/>
              <a:t> </a:t>
            </a:r>
            <a:r>
              <a:rPr lang="en-US" err="1"/>
              <a:t>þeirra</a:t>
            </a:r>
            <a:r>
              <a:rPr lang="en-US"/>
              <a:t>. </a:t>
            </a:r>
          </a:p>
          <a:p>
            <a:endParaRPr lang="en-US"/>
          </a:p>
          <a:p>
            <a:r>
              <a:rPr lang="en-US" err="1"/>
              <a:t>Markmiðin</a:t>
            </a:r>
            <a:r>
              <a:rPr lang="en-US"/>
              <a:t> </a:t>
            </a:r>
            <a:r>
              <a:rPr lang="en-US" err="1"/>
              <a:t>eru</a:t>
            </a:r>
            <a:r>
              <a:rPr lang="en-US"/>
              <a:t> 17 </a:t>
            </a:r>
            <a:r>
              <a:rPr lang="en-US" err="1"/>
              <a:t>talsins</a:t>
            </a:r>
            <a:r>
              <a:rPr lang="en-US"/>
              <a:t> </a:t>
            </a:r>
            <a:r>
              <a:rPr lang="en-US" err="1"/>
              <a:t>með</a:t>
            </a:r>
            <a:r>
              <a:rPr lang="en-US"/>
              <a:t> 169 </a:t>
            </a:r>
            <a:r>
              <a:rPr lang="en-US" err="1"/>
              <a:t>undirmarkmið</a:t>
            </a:r>
            <a:r>
              <a:rPr lang="en-US"/>
              <a:t> </a:t>
            </a:r>
            <a:r>
              <a:rPr lang="en-US" err="1"/>
              <a:t>og</a:t>
            </a:r>
            <a:r>
              <a:rPr lang="en-US"/>
              <a:t> taka </a:t>
            </a:r>
            <a:r>
              <a:rPr lang="en-US" err="1"/>
              <a:t>bæði</a:t>
            </a:r>
            <a:r>
              <a:rPr lang="en-US"/>
              <a:t> </a:t>
            </a:r>
            <a:r>
              <a:rPr lang="en-US" err="1"/>
              <a:t>til</a:t>
            </a:r>
            <a:r>
              <a:rPr lang="en-US"/>
              <a:t> </a:t>
            </a:r>
            <a:r>
              <a:rPr lang="en-US" err="1"/>
              <a:t>innanlandsmála</a:t>
            </a:r>
            <a:r>
              <a:rPr lang="en-US"/>
              <a:t> </a:t>
            </a:r>
            <a:r>
              <a:rPr lang="en-US" err="1"/>
              <a:t>sem</a:t>
            </a:r>
            <a:r>
              <a:rPr lang="en-US"/>
              <a:t> </a:t>
            </a:r>
            <a:r>
              <a:rPr lang="en-US" err="1"/>
              <a:t>og</a:t>
            </a:r>
            <a:r>
              <a:rPr lang="en-US"/>
              <a:t> </a:t>
            </a:r>
            <a:r>
              <a:rPr lang="en-US" err="1"/>
              <a:t>alþjóðasamstarfs</a:t>
            </a:r>
            <a:r>
              <a:rPr lang="en-US"/>
              <a:t>. </a:t>
            </a:r>
          </a:p>
          <a:p>
            <a:endParaRPr lang="en-US"/>
          </a:p>
          <a:p>
            <a:r>
              <a:rPr lang="en-US" err="1"/>
              <a:t>Heimsmarkmiðin</a:t>
            </a:r>
            <a:r>
              <a:rPr lang="en-US"/>
              <a:t> </a:t>
            </a:r>
            <a:r>
              <a:rPr lang="en-US" err="1"/>
              <a:t>eru</a:t>
            </a:r>
            <a:r>
              <a:rPr lang="en-US"/>
              <a:t> </a:t>
            </a:r>
            <a:r>
              <a:rPr lang="en-US" err="1"/>
              <a:t>samþætt</a:t>
            </a:r>
            <a:r>
              <a:rPr lang="en-US"/>
              <a:t> </a:t>
            </a:r>
            <a:r>
              <a:rPr lang="en-US" err="1"/>
              <a:t>og</a:t>
            </a:r>
            <a:r>
              <a:rPr lang="en-US"/>
              <a:t> </a:t>
            </a:r>
            <a:r>
              <a:rPr lang="en-US" err="1"/>
              <a:t>órjúfanleg</a:t>
            </a:r>
            <a:r>
              <a:rPr lang="en-US"/>
              <a:t> </a:t>
            </a:r>
            <a:r>
              <a:rPr lang="en-US" err="1"/>
              <a:t>og</a:t>
            </a:r>
            <a:r>
              <a:rPr lang="en-US"/>
              <a:t> </a:t>
            </a:r>
            <a:r>
              <a:rPr lang="en-US" err="1"/>
              <a:t>mynda</a:t>
            </a:r>
            <a:r>
              <a:rPr lang="en-US"/>
              <a:t> </a:t>
            </a:r>
            <a:r>
              <a:rPr lang="en-US" err="1"/>
              <a:t>jafnvægi</a:t>
            </a:r>
            <a:r>
              <a:rPr lang="en-US"/>
              <a:t> milli </a:t>
            </a:r>
            <a:r>
              <a:rPr lang="en-US" err="1"/>
              <a:t>þriggja</a:t>
            </a:r>
            <a:r>
              <a:rPr lang="en-US"/>
              <a:t> </a:t>
            </a:r>
            <a:r>
              <a:rPr lang="en-US" err="1"/>
              <a:t>stoða</a:t>
            </a:r>
            <a:r>
              <a:rPr lang="en-US"/>
              <a:t> </a:t>
            </a:r>
            <a:r>
              <a:rPr lang="en-US" err="1"/>
              <a:t>sjálfbærrar</a:t>
            </a:r>
            <a:r>
              <a:rPr lang="en-US"/>
              <a:t> </a:t>
            </a:r>
            <a:r>
              <a:rPr lang="en-US" err="1"/>
              <a:t>þróunar</a:t>
            </a:r>
            <a:r>
              <a:rPr lang="en-US"/>
              <a:t>; </a:t>
            </a:r>
            <a:r>
              <a:rPr lang="en-US" err="1"/>
              <a:t>hinnar</a:t>
            </a:r>
            <a:r>
              <a:rPr lang="en-US"/>
              <a:t> </a:t>
            </a:r>
            <a:r>
              <a:rPr lang="en-US" err="1"/>
              <a:t>efnahagslegu</a:t>
            </a:r>
            <a:r>
              <a:rPr lang="en-US"/>
              <a:t>, </a:t>
            </a:r>
            <a:r>
              <a:rPr lang="en-US" err="1"/>
              <a:t>félagslegu</a:t>
            </a:r>
            <a:r>
              <a:rPr lang="en-US"/>
              <a:t> </a:t>
            </a:r>
            <a:r>
              <a:rPr lang="en-US" err="1"/>
              <a:t>og</a:t>
            </a:r>
            <a:r>
              <a:rPr lang="en-US"/>
              <a:t> </a:t>
            </a:r>
            <a:r>
              <a:rPr lang="en-US" err="1"/>
              <a:t>umhverfislegu</a:t>
            </a:r>
            <a:r>
              <a:rPr lang="en-US"/>
              <a:t>. </a:t>
            </a:r>
            <a:r>
              <a:rPr lang="en-US" err="1"/>
              <a:t>Þau</a:t>
            </a:r>
            <a:r>
              <a:rPr lang="en-US"/>
              <a:t> </a:t>
            </a:r>
            <a:r>
              <a:rPr lang="en-US" err="1"/>
              <a:t>fela</a:t>
            </a:r>
            <a:r>
              <a:rPr lang="en-US"/>
              <a:t> í </a:t>
            </a:r>
            <a:r>
              <a:rPr lang="en-US" err="1"/>
              <a:t>sér</a:t>
            </a:r>
            <a:r>
              <a:rPr lang="en-US"/>
              <a:t> </a:t>
            </a:r>
            <a:r>
              <a:rPr lang="en-US" err="1"/>
              <a:t>fimm</a:t>
            </a:r>
            <a:r>
              <a:rPr lang="en-US"/>
              <a:t> </a:t>
            </a:r>
            <a:r>
              <a:rPr lang="en-US" err="1"/>
              <a:t>meginþemu</a:t>
            </a:r>
            <a:r>
              <a:rPr lang="en-US"/>
              <a:t> </a:t>
            </a:r>
            <a:r>
              <a:rPr lang="en-US" err="1"/>
              <a:t>sem</a:t>
            </a:r>
            <a:r>
              <a:rPr lang="en-US"/>
              <a:t> </a:t>
            </a:r>
            <a:r>
              <a:rPr lang="en-US" err="1"/>
              <a:t>eru</a:t>
            </a:r>
            <a:r>
              <a:rPr lang="en-US"/>
              <a:t> </a:t>
            </a:r>
            <a:r>
              <a:rPr lang="en-US" err="1"/>
              <a:t>mannkynið</a:t>
            </a:r>
            <a:r>
              <a:rPr lang="en-US"/>
              <a:t>, </a:t>
            </a:r>
            <a:r>
              <a:rPr lang="en-US" err="1"/>
              <a:t>jörðin</a:t>
            </a:r>
            <a:r>
              <a:rPr lang="en-US"/>
              <a:t>, </a:t>
            </a:r>
            <a:r>
              <a:rPr lang="en-US" err="1"/>
              <a:t>hagsæld</a:t>
            </a:r>
            <a:r>
              <a:rPr lang="en-US"/>
              <a:t>, </a:t>
            </a:r>
            <a:r>
              <a:rPr lang="en-US" err="1"/>
              <a:t>friður</a:t>
            </a:r>
            <a:r>
              <a:rPr lang="en-US"/>
              <a:t> </a:t>
            </a:r>
            <a:r>
              <a:rPr lang="en-US" err="1"/>
              <a:t>og</a:t>
            </a:r>
            <a:r>
              <a:rPr lang="en-US"/>
              <a:t> </a:t>
            </a:r>
            <a:r>
              <a:rPr lang="en-US" err="1"/>
              <a:t>samstarf</a:t>
            </a:r>
            <a:r>
              <a:rPr lang="en-US"/>
              <a:t>. </a:t>
            </a:r>
          </a:p>
          <a:p>
            <a:endParaRPr lang="en-US"/>
          </a:p>
          <a:p>
            <a:r>
              <a:rPr lang="en-US" err="1"/>
              <a:t>Markmiðið</a:t>
            </a:r>
            <a:r>
              <a:rPr lang="en-US"/>
              <a:t> um </a:t>
            </a:r>
            <a:r>
              <a:rPr lang="en-US" err="1"/>
              <a:t>sjálfbæra</a:t>
            </a:r>
            <a:r>
              <a:rPr lang="en-US"/>
              <a:t> </a:t>
            </a:r>
            <a:r>
              <a:rPr lang="en-US" err="1"/>
              <a:t>þróun</a:t>
            </a:r>
            <a:r>
              <a:rPr lang="en-US"/>
              <a:t> </a:t>
            </a:r>
            <a:r>
              <a:rPr lang="en-US" err="1"/>
              <a:t>sem</a:t>
            </a:r>
            <a:r>
              <a:rPr lang="en-US"/>
              <a:t> </a:t>
            </a:r>
            <a:r>
              <a:rPr lang="en-US" err="1"/>
              <a:t>Sameinuðu</a:t>
            </a:r>
            <a:r>
              <a:rPr lang="en-US"/>
              <a:t> </a:t>
            </a:r>
            <a:r>
              <a:rPr lang="en-US" err="1"/>
              <a:t>þjóðirnar</a:t>
            </a:r>
            <a:r>
              <a:rPr lang="en-US"/>
              <a:t> </a:t>
            </a:r>
            <a:r>
              <a:rPr lang="en-US" err="1"/>
              <a:t>hafa</a:t>
            </a:r>
            <a:r>
              <a:rPr lang="en-US"/>
              <a:t> sett </a:t>
            </a:r>
            <a:r>
              <a:rPr lang="en-US" err="1"/>
              <a:t>sér</a:t>
            </a:r>
            <a:r>
              <a:rPr lang="en-US"/>
              <a:t> er </a:t>
            </a:r>
            <a:r>
              <a:rPr lang="en-US" err="1"/>
              <a:t>að</a:t>
            </a:r>
            <a:r>
              <a:rPr lang="en-US"/>
              <a:t> </a:t>
            </a:r>
            <a:r>
              <a:rPr lang="en-US" err="1"/>
              <a:t>ná</a:t>
            </a:r>
            <a:r>
              <a:rPr lang="en-US"/>
              <a:t> </a:t>
            </a:r>
            <a:r>
              <a:rPr lang="en-US" err="1"/>
              <a:t>fram</a:t>
            </a:r>
            <a:r>
              <a:rPr lang="en-US"/>
              <a:t> </a:t>
            </a:r>
            <a:r>
              <a:rPr lang="en-US" err="1"/>
              <a:t>jafnræði</a:t>
            </a:r>
            <a:r>
              <a:rPr lang="en-US"/>
              <a:t> milli </a:t>
            </a:r>
            <a:r>
              <a:rPr lang="en-US" err="1"/>
              <a:t>fólks</a:t>
            </a:r>
            <a:r>
              <a:rPr lang="en-US"/>
              <a:t> í </a:t>
            </a:r>
            <a:r>
              <a:rPr lang="en-US" err="1"/>
              <a:t>heiminum</a:t>
            </a:r>
            <a:r>
              <a:rPr lang="en-US"/>
              <a:t> </a:t>
            </a:r>
            <a:r>
              <a:rPr lang="en-US" err="1"/>
              <a:t>án</a:t>
            </a:r>
            <a:r>
              <a:rPr lang="en-US"/>
              <a:t> </a:t>
            </a:r>
            <a:r>
              <a:rPr lang="en-US" err="1"/>
              <a:t>þess</a:t>
            </a:r>
            <a:r>
              <a:rPr lang="en-US"/>
              <a:t> </a:t>
            </a:r>
            <a:r>
              <a:rPr lang="en-US" err="1"/>
              <a:t>að</a:t>
            </a:r>
            <a:r>
              <a:rPr lang="en-US"/>
              <a:t> </a:t>
            </a:r>
            <a:r>
              <a:rPr lang="en-US" err="1"/>
              <a:t>skaða</a:t>
            </a:r>
            <a:r>
              <a:rPr lang="en-US"/>
              <a:t> </a:t>
            </a:r>
            <a:r>
              <a:rPr lang="en-US" err="1"/>
              <a:t>umhverfi</a:t>
            </a:r>
            <a:r>
              <a:rPr lang="en-US"/>
              <a:t> </a:t>
            </a:r>
            <a:r>
              <a:rPr lang="en-US" err="1"/>
              <a:t>eða</a:t>
            </a:r>
            <a:r>
              <a:rPr lang="en-US"/>
              <a:t> </a:t>
            </a:r>
            <a:r>
              <a:rPr lang="en-US" err="1"/>
              <a:t>takmarka</a:t>
            </a:r>
            <a:r>
              <a:rPr lang="en-US"/>
              <a:t> </a:t>
            </a:r>
            <a:r>
              <a:rPr lang="en-US" err="1"/>
              <a:t>framtíðarmöguleika</a:t>
            </a:r>
            <a:r>
              <a:rPr lang="en-US"/>
              <a:t> </a:t>
            </a:r>
            <a:r>
              <a:rPr lang="en-US" err="1"/>
              <a:t>komandi</a:t>
            </a:r>
            <a:r>
              <a:rPr lang="en-US"/>
              <a:t> </a:t>
            </a:r>
            <a:r>
              <a:rPr lang="en-US" err="1"/>
              <a:t>kynslóða</a:t>
            </a:r>
            <a:r>
              <a:rPr lang="en-US"/>
              <a:t>. </a:t>
            </a:r>
            <a:r>
              <a:rPr lang="en-US" err="1"/>
              <a:t>Markmiðin</a:t>
            </a:r>
            <a:r>
              <a:rPr lang="en-US"/>
              <a:t> </a:t>
            </a:r>
            <a:r>
              <a:rPr lang="en-US" err="1"/>
              <a:t>snúast</a:t>
            </a:r>
            <a:r>
              <a:rPr lang="en-US"/>
              <a:t> um </a:t>
            </a:r>
            <a:r>
              <a:rPr lang="en-US" err="1"/>
              <a:t>að</a:t>
            </a:r>
            <a:r>
              <a:rPr lang="en-US"/>
              <a:t> </a:t>
            </a:r>
            <a:r>
              <a:rPr lang="en-US" err="1"/>
              <a:t>tryggja</a:t>
            </a:r>
            <a:r>
              <a:rPr lang="en-US"/>
              <a:t> </a:t>
            </a:r>
            <a:r>
              <a:rPr lang="en-US" err="1"/>
              <a:t>að</a:t>
            </a:r>
            <a:r>
              <a:rPr lang="en-US"/>
              <a:t> </a:t>
            </a:r>
            <a:r>
              <a:rPr lang="en-US" err="1"/>
              <a:t>allar</a:t>
            </a:r>
            <a:r>
              <a:rPr lang="en-US"/>
              <a:t> </a:t>
            </a:r>
            <a:r>
              <a:rPr lang="en-US" err="1"/>
              <a:t>manneskjur</a:t>
            </a:r>
            <a:r>
              <a:rPr lang="en-US"/>
              <a:t> í </a:t>
            </a:r>
            <a:r>
              <a:rPr lang="en-US" err="1"/>
              <a:t>heiminum</a:t>
            </a:r>
            <a:r>
              <a:rPr lang="en-US"/>
              <a:t> </a:t>
            </a:r>
            <a:r>
              <a:rPr lang="en-US" err="1"/>
              <a:t>hafi</a:t>
            </a:r>
            <a:r>
              <a:rPr lang="en-US"/>
              <a:t> </a:t>
            </a:r>
            <a:r>
              <a:rPr lang="en-US" err="1"/>
              <a:t>aðgang</a:t>
            </a:r>
            <a:r>
              <a:rPr lang="en-US"/>
              <a:t> </a:t>
            </a:r>
            <a:r>
              <a:rPr lang="en-US" err="1"/>
              <a:t>að</a:t>
            </a:r>
            <a:r>
              <a:rPr lang="en-US"/>
              <a:t> </a:t>
            </a:r>
            <a:r>
              <a:rPr lang="en-US" err="1"/>
              <a:t>því</a:t>
            </a:r>
            <a:r>
              <a:rPr lang="en-US"/>
              <a:t> </a:t>
            </a:r>
            <a:r>
              <a:rPr lang="en-US" err="1"/>
              <a:t>sem</a:t>
            </a:r>
            <a:r>
              <a:rPr lang="en-US"/>
              <a:t> </a:t>
            </a:r>
            <a:r>
              <a:rPr lang="en-US" err="1"/>
              <a:t>þær</a:t>
            </a:r>
            <a:r>
              <a:rPr lang="en-US"/>
              <a:t> </a:t>
            </a:r>
            <a:r>
              <a:rPr lang="en-US" err="1"/>
              <a:t>þurfa</a:t>
            </a:r>
            <a:r>
              <a:rPr lang="en-US"/>
              <a:t> </a:t>
            </a:r>
            <a:r>
              <a:rPr lang="en-US" err="1"/>
              <a:t>til</a:t>
            </a:r>
            <a:r>
              <a:rPr lang="en-US"/>
              <a:t> </a:t>
            </a:r>
            <a:r>
              <a:rPr lang="en-US" err="1"/>
              <a:t>þess</a:t>
            </a:r>
            <a:r>
              <a:rPr lang="en-US"/>
              <a:t> </a:t>
            </a:r>
            <a:r>
              <a:rPr lang="en-US" err="1"/>
              <a:t>að</a:t>
            </a:r>
            <a:r>
              <a:rPr lang="en-US"/>
              <a:t> </a:t>
            </a:r>
            <a:r>
              <a:rPr lang="en-US" err="1"/>
              <a:t>uppfylla</a:t>
            </a:r>
            <a:r>
              <a:rPr lang="en-US"/>
              <a:t> </a:t>
            </a:r>
            <a:r>
              <a:rPr lang="en-US" err="1"/>
              <a:t>grunnþarfir</a:t>
            </a:r>
            <a:r>
              <a:rPr lang="en-US"/>
              <a:t> </a:t>
            </a:r>
            <a:r>
              <a:rPr lang="en-US" err="1"/>
              <a:t>sínar</a:t>
            </a:r>
            <a:r>
              <a:rPr lang="en-US"/>
              <a:t>, </a:t>
            </a:r>
            <a:r>
              <a:rPr lang="en-US" err="1"/>
              <a:t>eins</a:t>
            </a:r>
            <a:r>
              <a:rPr lang="en-US"/>
              <a:t> </a:t>
            </a:r>
            <a:r>
              <a:rPr lang="en-US" err="1"/>
              <a:t>og</a:t>
            </a:r>
            <a:r>
              <a:rPr lang="en-US"/>
              <a:t> </a:t>
            </a:r>
            <a:r>
              <a:rPr lang="en-US" err="1"/>
              <a:t>að</a:t>
            </a:r>
            <a:r>
              <a:rPr lang="en-US"/>
              <a:t> </a:t>
            </a:r>
            <a:r>
              <a:rPr lang="en-US" err="1"/>
              <a:t>hreinu</a:t>
            </a:r>
            <a:r>
              <a:rPr lang="en-US"/>
              <a:t> </a:t>
            </a:r>
            <a:r>
              <a:rPr lang="en-US" err="1"/>
              <a:t>vatni</a:t>
            </a:r>
            <a:r>
              <a:rPr lang="en-US"/>
              <a:t>, mat </a:t>
            </a:r>
            <a:r>
              <a:rPr lang="en-US" err="1"/>
              <a:t>og</a:t>
            </a:r>
            <a:r>
              <a:rPr lang="en-US"/>
              <a:t> </a:t>
            </a:r>
            <a:r>
              <a:rPr lang="en-US" err="1"/>
              <a:t>húsnæði</a:t>
            </a:r>
            <a:r>
              <a:rPr lang="en-US"/>
              <a:t>, </a:t>
            </a:r>
            <a:r>
              <a:rPr lang="en-US" err="1"/>
              <a:t>en</a:t>
            </a:r>
            <a:r>
              <a:rPr lang="en-US"/>
              <a:t> </a:t>
            </a:r>
            <a:r>
              <a:rPr lang="en-US" err="1"/>
              <a:t>að</a:t>
            </a:r>
            <a:r>
              <a:rPr lang="en-US"/>
              <a:t> </a:t>
            </a:r>
            <a:r>
              <a:rPr lang="en-US" err="1"/>
              <a:t>verndun</a:t>
            </a:r>
            <a:r>
              <a:rPr lang="en-US"/>
              <a:t> </a:t>
            </a:r>
            <a:r>
              <a:rPr lang="en-US" err="1"/>
              <a:t>umhverfisins</a:t>
            </a:r>
            <a:r>
              <a:rPr lang="en-US"/>
              <a:t> </a:t>
            </a:r>
            <a:r>
              <a:rPr lang="en-US" err="1"/>
              <a:t>sé</a:t>
            </a:r>
            <a:r>
              <a:rPr lang="en-US"/>
              <a:t> </a:t>
            </a:r>
            <a:r>
              <a:rPr lang="en-US" err="1"/>
              <a:t>samt</a:t>
            </a:r>
            <a:r>
              <a:rPr lang="en-US"/>
              <a:t> </a:t>
            </a:r>
            <a:r>
              <a:rPr lang="en-US" err="1"/>
              <a:t>sem</a:t>
            </a:r>
            <a:r>
              <a:rPr lang="en-US"/>
              <a:t> </a:t>
            </a:r>
            <a:r>
              <a:rPr lang="en-US" err="1"/>
              <a:t>áður</a:t>
            </a:r>
            <a:r>
              <a:rPr lang="en-US"/>
              <a:t> </a:t>
            </a:r>
            <a:r>
              <a:rPr lang="en-US" err="1"/>
              <a:t>tryggð</a:t>
            </a:r>
            <a:r>
              <a:rPr lang="en-US"/>
              <a:t> </a:t>
            </a:r>
            <a:r>
              <a:rPr lang="en-US" err="1"/>
              <a:t>og</a:t>
            </a:r>
            <a:r>
              <a:rPr lang="en-US"/>
              <a:t> </a:t>
            </a:r>
            <a:r>
              <a:rPr lang="en-US" err="1"/>
              <a:t>náttúruauðlindirnar</a:t>
            </a:r>
            <a:r>
              <a:rPr lang="en-US"/>
              <a:t> </a:t>
            </a:r>
            <a:r>
              <a:rPr lang="en-US" err="1"/>
              <a:t>notaðar</a:t>
            </a:r>
            <a:r>
              <a:rPr lang="en-US"/>
              <a:t> á </a:t>
            </a:r>
            <a:r>
              <a:rPr lang="en-US" err="1"/>
              <a:t>sjálfbæran</a:t>
            </a:r>
            <a:r>
              <a:rPr lang="en-US"/>
              <a:t> </a:t>
            </a:r>
            <a:r>
              <a:rPr lang="en-US" err="1"/>
              <a:t>hátt</a:t>
            </a:r>
            <a:r>
              <a:rPr lang="en-US"/>
              <a:t> </a:t>
            </a:r>
            <a:r>
              <a:rPr lang="en-US" err="1"/>
              <a:t>þannig</a:t>
            </a:r>
            <a:r>
              <a:rPr lang="en-US"/>
              <a:t> </a:t>
            </a:r>
            <a:r>
              <a:rPr lang="en-US" err="1"/>
              <a:t>að</a:t>
            </a:r>
            <a:r>
              <a:rPr lang="en-US"/>
              <a:t> </a:t>
            </a:r>
            <a:r>
              <a:rPr lang="en-US" err="1"/>
              <a:t>nóg</a:t>
            </a:r>
            <a:r>
              <a:rPr lang="en-US"/>
              <a:t> </a:t>
            </a:r>
            <a:r>
              <a:rPr lang="en-US" err="1"/>
              <a:t>sé</a:t>
            </a:r>
            <a:r>
              <a:rPr lang="en-US"/>
              <a:t> </a:t>
            </a:r>
            <a:r>
              <a:rPr lang="en-US" err="1"/>
              <a:t>eftir</a:t>
            </a:r>
            <a:r>
              <a:rPr lang="en-US"/>
              <a:t> </a:t>
            </a:r>
            <a:r>
              <a:rPr lang="en-US" err="1"/>
              <a:t>af</a:t>
            </a:r>
            <a:r>
              <a:rPr lang="en-US"/>
              <a:t> </a:t>
            </a:r>
            <a:r>
              <a:rPr lang="en-US" err="1"/>
              <a:t>þeim</a:t>
            </a:r>
            <a:r>
              <a:rPr lang="en-US"/>
              <a:t> </a:t>
            </a:r>
            <a:r>
              <a:rPr lang="en-US" err="1"/>
              <a:t>fyrir</a:t>
            </a:r>
            <a:r>
              <a:rPr lang="en-US"/>
              <a:t> </a:t>
            </a:r>
            <a:r>
              <a:rPr lang="en-US" err="1"/>
              <a:t>framtíðina</a:t>
            </a:r>
            <a:r>
              <a:rPr lang="en-US"/>
              <a:t>. </a:t>
            </a:r>
            <a:r>
              <a:rPr lang="en-US" err="1"/>
              <a:t>Til</a:t>
            </a:r>
            <a:r>
              <a:rPr lang="en-US"/>
              <a:t> </a:t>
            </a:r>
            <a:r>
              <a:rPr lang="en-US" err="1"/>
              <a:t>þess</a:t>
            </a:r>
            <a:r>
              <a:rPr lang="en-US"/>
              <a:t> </a:t>
            </a:r>
            <a:r>
              <a:rPr lang="en-US" err="1"/>
              <a:t>að</a:t>
            </a:r>
            <a:r>
              <a:rPr lang="en-US"/>
              <a:t> </a:t>
            </a:r>
            <a:r>
              <a:rPr lang="en-US" err="1"/>
              <a:t>tryggja</a:t>
            </a:r>
            <a:r>
              <a:rPr lang="en-US"/>
              <a:t> </a:t>
            </a:r>
            <a:r>
              <a:rPr lang="en-US" err="1"/>
              <a:t>varanlegan</a:t>
            </a:r>
            <a:r>
              <a:rPr lang="en-US"/>
              <a:t> </a:t>
            </a:r>
            <a:r>
              <a:rPr lang="en-US" err="1"/>
              <a:t>árangur</a:t>
            </a:r>
            <a:r>
              <a:rPr lang="en-US"/>
              <a:t> </a:t>
            </a:r>
            <a:r>
              <a:rPr lang="en-US" err="1"/>
              <a:t>og</a:t>
            </a:r>
            <a:r>
              <a:rPr lang="en-US"/>
              <a:t> </a:t>
            </a:r>
            <a:r>
              <a:rPr lang="en-US" err="1"/>
              <a:t>vellíðan</a:t>
            </a:r>
            <a:r>
              <a:rPr lang="en-US"/>
              <a:t> </a:t>
            </a:r>
            <a:r>
              <a:rPr lang="en-US" err="1"/>
              <a:t>allra</a:t>
            </a:r>
            <a:r>
              <a:rPr lang="en-US"/>
              <a:t> </a:t>
            </a:r>
            <a:r>
              <a:rPr lang="en-US" err="1"/>
              <a:t>þarf</a:t>
            </a:r>
            <a:r>
              <a:rPr lang="en-US"/>
              <a:t> </a:t>
            </a:r>
            <a:r>
              <a:rPr lang="en-US" err="1"/>
              <a:t>að</a:t>
            </a:r>
            <a:r>
              <a:rPr lang="en-US"/>
              <a:t> </a:t>
            </a:r>
            <a:r>
              <a:rPr lang="en-US" err="1"/>
              <a:t>ná</a:t>
            </a:r>
            <a:r>
              <a:rPr lang="en-US"/>
              <a:t> </a:t>
            </a:r>
            <a:r>
              <a:rPr lang="en-US" err="1"/>
              <a:t>jafnvægi</a:t>
            </a:r>
            <a:r>
              <a:rPr lang="en-US"/>
              <a:t> milli </a:t>
            </a:r>
            <a:r>
              <a:rPr lang="en-US" err="1"/>
              <a:t>efnahagslegra</a:t>
            </a:r>
            <a:r>
              <a:rPr lang="en-US"/>
              <a:t> </a:t>
            </a:r>
            <a:r>
              <a:rPr lang="en-US" err="1"/>
              <a:t>þátta</a:t>
            </a:r>
            <a:r>
              <a:rPr lang="en-US"/>
              <a:t>, </a:t>
            </a:r>
            <a:r>
              <a:rPr lang="en-US" err="1"/>
              <a:t>félagslegra</a:t>
            </a:r>
            <a:r>
              <a:rPr lang="en-US"/>
              <a:t> </a:t>
            </a:r>
            <a:r>
              <a:rPr lang="en-US" err="1"/>
              <a:t>þátt</a:t>
            </a:r>
            <a:r>
              <a:rPr lang="en-US"/>
              <a:t> </a:t>
            </a:r>
            <a:r>
              <a:rPr lang="en-US" err="1"/>
              <a:t>og</a:t>
            </a:r>
            <a:r>
              <a:rPr lang="en-US"/>
              <a:t> </a:t>
            </a:r>
            <a:r>
              <a:rPr lang="en-US" err="1"/>
              <a:t>náttúrunnar</a:t>
            </a:r>
            <a:r>
              <a:rPr lang="en-US"/>
              <a:t>. </a:t>
            </a:r>
            <a:r>
              <a:rPr lang="en-US" err="1"/>
              <a:t>Því</a:t>
            </a:r>
            <a:r>
              <a:rPr lang="en-US"/>
              <a:t> </a:t>
            </a:r>
            <a:r>
              <a:rPr lang="en-US" err="1"/>
              <a:t>fjalla</a:t>
            </a:r>
            <a:r>
              <a:rPr lang="en-US"/>
              <a:t> </a:t>
            </a:r>
            <a:r>
              <a:rPr lang="en-US" err="1"/>
              <a:t>markmiðin</a:t>
            </a:r>
            <a:r>
              <a:rPr lang="en-US"/>
              <a:t> um </a:t>
            </a:r>
            <a:r>
              <a:rPr lang="en-US" err="1"/>
              <a:t>þætti</a:t>
            </a:r>
            <a:r>
              <a:rPr lang="en-US"/>
              <a:t> </a:t>
            </a:r>
            <a:r>
              <a:rPr lang="en-US" err="1"/>
              <a:t>eins</a:t>
            </a:r>
            <a:r>
              <a:rPr lang="en-US"/>
              <a:t> </a:t>
            </a:r>
            <a:r>
              <a:rPr lang="en-US" err="1"/>
              <a:t>og</a:t>
            </a:r>
            <a:r>
              <a:rPr lang="en-US"/>
              <a:t> </a:t>
            </a:r>
            <a:r>
              <a:rPr lang="en-US" err="1"/>
              <a:t>verndun</a:t>
            </a:r>
            <a:r>
              <a:rPr lang="en-US"/>
              <a:t> </a:t>
            </a:r>
            <a:r>
              <a:rPr lang="en-US" err="1"/>
              <a:t>jarðarinnar</a:t>
            </a:r>
            <a:r>
              <a:rPr lang="en-US"/>
              <a:t>, </a:t>
            </a:r>
            <a:r>
              <a:rPr lang="en-US" err="1"/>
              <a:t>frið</a:t>
            </a:r>
            <a:r>
              <a:rPr lang="en-US"/>
              <a:t>, </a:t>
            </a:r>
            <a:r>
              <a:rPr lang="en-US" err="1"/>
              <a:t>jafnrétti</a:t>
            </a:r>
            <a:r>
              <a:rPr lang="en-US"/>
              <a:t> </a:t>
            </a:r>
            <a:r>
              <a:rPr lang="en-US" err="1"/>
              <a:t>og</a:t>
            </a:r>
            <a:r>
              <a:rPr lang="en-US"/>
              <a:t> </a:t>
            </a:r>
            <a:r>
              <a:rPr lang="en-US" err="1"/>
              <a:t>atvinnu</a:t>
            </a:r>
            <a:r>
              <a:rPr lang="en-US"/>
              <a:t>.</a:t>
            </a:r>
          </a:p>
          <a:p>
            <a:endParaRPr lang="en-US"/>
          </a:p>
          <a:p>
            <a:r>
              <a:rPr lang="en-US" err="1"/>
              <a:t>Stjórnvöld</a:t>
            </a:r>
            <a:r>
              <a:rPr lang="en-US"/>
              <a:t> í </a:t>
            </a:r>
            <a:r>
              <a:rPr lang="en-US" err="1"/>
              <a:t>ríkjum</a:t>
            </a:r>
            <a:r>
              <a:rPr lang="en-US"/>
              <a:t> </a:t>
            </a:r>
            <a:r>
              <a:rPr lang="en-US" err="1"/>
              <a:t>heimsins</a:t>
            </a:r>
            <a:r>
              <a:rPr lang="en-US"/>
              <a:t> </a:t>
            </a:r>
            <a:r>
              <a:rPr lang="en-US" err="1"/>
              <a:t>eiga</a:t>
            </a:r>
            <a:r>
              <a:rPr lang="en-US"/>
              <a:t> </a:t>
            </a:r>
            <a:r>
              <a:rPr lang="en-US" err="1"/>
              <a:t>að</a:t>
            </a:r>
            <a:r>
              <a:rPr lang="en-US"/>
              <a:t> vera </a:t>
            </a:r>
            <a:r>
              <a:rPr lang="en-US" err="1"/>
              <a:t>að</a:t>
            </a:r>
            <a:r>
              <a:rPr lang="en-US"/>
              <a:t> </a:t>
            </a:r>
            <a:r>
              <a:rPr lang="en-US" err="1"/>
              <a:t>vinna</a:t>
            </a:r>
            <a:r>
              <a:rPr lang="en-US"/>
              <a:t> </a:t>
            </a:r>
            <a:r>
              <a:rPr lang="en-US" err="1"/>
              <a:t>að</a:t>
            </a:r>
            <a:r>
              <a:rPr lang="en-US"/>
              <a:t> </a:t>
            </a:r>
            <a:r>
              <a:rPr lang="en-US" err="1"/>
              <a:t>því</a:t>
            </a:r>
            <a:r>
              <a:rPr lang="en-US"/>
              <a:t> </a:t>
            </a:r>
            <a:r>
              <a:rPr lang="en-US" err="1"/>
              <a:t>að</a:t>
            </a:r>
            <a:r>
              <a:rPr lang="en-US"/>
              <a:t> </a:t>
            </a:r>
            <a:r>
              <a:rPr lang="en-US" err="1"/>
              <a:t>ná</a:t>
            </a:r>
            <a:r>
              <a:rPr lang="en-US"/>
              <a:t> </a:t>
            </a:r>
            <a:r>
              <a:rPr lang="en-US" err="1"/>
              <a:t>þessum</a:t>
            </a:r>
            <a:r>
              <a:rPr lang="en-US"/>
              <a:t> </a:t>
            </a:r>
            <a:r>
              <a:rPr lang="en-US" err="1"/>
              <a:t>markmiðum</a:t>
            </a:r>
            <a:r>
              <a:rPr lang="en-US"/>
              <a:t> </a:t>
            </a:r>
            <a:r>
              <a:rPr lang="en-US" err="1"/>
              <a:t>og</a:t>
            </a:r>
            <a:r>
              <a:rPr lang="en-US"/>
              <a:t> </a:t>
            </a:r>
            <a:r>
              <a:rPr lang="en-US" err="1"/>
              <a:t>bera</a:t>
            </a:r>
            <a:r>
              <a:rPr lang="en-US"/>
              <a:t> </a:t>
            </a:r>
            <a:r>
              <a:rPr lang="en-US" err="1"/>
              <a:t>höfuðábyrgð</a:t>
            </a:r>
            <a:r>
              <a:rPr lang="en-US"/>
              <a:t>. </a:t>
            </a:r>
            <a:r>
              <a:rPr lang="en-US" err="1"/>
              <a:t>Það</a:t>
            </a:r>
            <a:r>
              <a:rPr lang="en-US"/>
              <a:t> er </a:t>
            </a:r>
            <a:r>
              <a:rPr lang="en-US" err="1"/>
              <a:t>þó</a:t>
            </a:r>
            <a:r>
              <a:rPr lang="en-US"/>
              <a:t> </a:t>
            </a:r>
            <a:r>
              <a:rPr lang="en-US" err="1"/>
              <a:t>ýmislegt</a:t>
            </a:r>
            <a:r>
              <a:rPr lang="en-US"/>
              <a:t> </a:t>
            </a:r>
            <a:r>
              <a:rPr lang="en-US" err="1"/>
              <a:t>sem</a:t>
            </a:r>
            <a:r>
              <a:rPr lang="en-US"/>
              <a:t> </a:t>
            </a:r>
            <a:r>
              <a:rPr lang="en-US" err="1"/>
              <a:t>hvert</a:t>
            </a:r>
            <a:r>
              <a:rPr lang="en-US"/>
              <a:t> </a:t>
            </a:r>
            <a:r>
              <a:rPr lang="en-US" err="1"/>
              <a:t>og</a:t>
            </a:r>
            <a:r>
              <a:rPr lang="en-US"/>
              <a:t> </a:t>
            </a:r>
            <a:r>
              <a:rPr lang="en-US" err="1"/>
              <a:t>eitt</a:t>
            </a:r>
            <a:r>
              <a:rPr lang="en-US"/>
              <a:t> </a:t>
            </a:r>
            <a:r>
              <a:rPr lang="en-US" err="1"/>
              <a:t>okkar</a:t>
            </a:r>
            <a:r>
              <a:rPr lang="en-US"/>
              <a:t> </a:t>
            </a:r>
            <a:r>
              <a:rPr lang="en-US" err="1"/>
              <a:t>getur</a:t>
            </a:r>
            <a:r>
              <a:rPr lang="en-US"/>
              <a:t> </a:t>
            </a:r>
            <a:r>
              <a:rPr lang="en-US" err="1"/>
              <a:t>gert</a:t>
            </a:r>
            <a:r>
              <a:rPr lang="en-US"/>
              <a:t> </a:t>
            </a:r>
            <a:r>
              <a:rPr lang="en-US" err="1"/>
              <a:t>til</a:t>
            </a:r>
            <a:r>
              <a:rPr lang="en-US"/>
              <a:t> </a:t>
            </a:r>
            <a:r>
              <a:rPr lang="en-US" err="1"/>
              <a:t>þess</a:t>
            </a:r>
            <a:r>
              <a:rPr lang="en-US"/>
              <a:t> </a:t>
            </a:r>
            <a:r>
              <a:rPr lang="en-US" err="1"/>
              <a:t>að</a:t>
            </a:r>
            <a:r>
              <a:rPr lang="en-US"/>
              <a:t> </a:t>
            </a:r>
            <a:r>
              <a:rPr lang="en-US" err="1"/>
              <a:t>hjálpa</a:t>
            </a:r>
            <a:r>
              <a:rPr lang="en-US"/>
              <a:t> </a:t>
            </a:r>
            <a:r>
              <a:rPr lang="en-US" err="1"/>
              <a:t>til</a:t>
            </a:r>
            <a:r>
              <a:rPr lang="en-US"/>
              <a:t> </a:t>
            </a:r>
            <a:r>
              <a:rPr lang="en-US" err="1"/>
              <a:t>við</a:t>
            </a:r>
            <a:r>
              <a:rPr lang="en-US"/>
              <a:t> </a:t>
            </a:r>
            <a:r>
              <a:rPr lang="en-US" err="1"/>
              <a:t>að</a:t>
            </a:r>
            <a:r>
              <a:rPr lang="en-US"/>
              <a:t> </a:t>
            </a:r>
            <a:r>
              <a:rPr lang="en-US" err="1"/>
              <a:t>markmiðin</a:t>
            </a:r>
            <a:r>
              <a:rPr lang="en-US"/>
              <a:t> </a:t>
            </a:r>
            <a:r>
              <a:rPr lang="en-US" err="1"/>
              <a:t>náist</a:t>
            </a:r>
            <a:r>
              <a:rPr lang="en-US"/>
              <a:t>.</a:t>
            </a:r>
          </a:p>
          <a:p>
            <a:endParaRPr lang="en-US"/>
          </a:p>
          <a:p>
            <a:r>
              <a:rPr lang="en-US" err="1"/>
              <a:t>Mikilvægt</a:t>
            </a:r>
            <a:r>
              <a:rPr lang="en-US"/>
              <a:t> er </a:t>
            </a:r>
            <a:r>
              <a:rPr lang="en-US" err="1"/>
              <a:t>að</a:t>
            </a:r>
            <a:r>
              <a:rPr lang="en-US"/>
              <a:t> </a:t>
            </a:r>
            <a:r>
              <a:rPr lang="en-US" err="1"/>
              <a:t>átta</a:t>
            </a:r>
            <a:r>
              <a:rPr lang="en-US"/>
              <a:t> sig á </a:t>
            </a:r>
            <a:r>
              <a:rPr lang="en-US" err="1"/>
              <a:t>því</a:t>
            </a:r>
            <a:r>
              <a:rPr lang="en-US"/>
              <a:t> </a:t>
            </a:r>
            <a:r>
              <a:rPr lang="en-US" err="1"/>
              <a:t>að</a:t>
            </a:r>
            <a:r>
              <a:rPr lang="en-US"/>
              <a:t> </a:t>
            </a:r>
            <a:r>
              <a:rPr lang="en-US" err="1"/>
              <a:t>öll</a:t>
            </a:r>
            <a:r>
              <a:rPr lang="en-US"/>
              <a:t> </a:t>
            </a:r>
            <a:r>
              <a:rPr lang="en-US" err="1"/>
              <a:t>heimsmarkmiðin</a:t>
            </a:r>
            <a:r>
              <a:rPr lang="en-US"/>
              <a:t> </a:t>
            </a:r>
            <a:r>
              <a:rPr lang="en-US" err="1"/>
              <a:t>tengjast</a:t>
            </a:r>
            <a:r>
              <a:rPr lang="en-US"/>
              <a:t>. </a:t>
            </a:r>
            <a:r>
              <a:rPr lang="en-US" err="1"/>
              <a:t>T.d.</a:t>
            </a:r>
            <a:r>
              <a:rPr lang="en-US"/>
              <a:t> </a:t>
            </a:r>
            <a:r>
              <a:rPr lang="en-US" err="1"/>
              <a:t>má</a:t>
            </a:r>
            <a:r>
              <a:rPr lang="en-US"/>
              <a:t> </a:t>
            </a:r>
            <a:r>
              <a:rPr lang="en-US" err="1"/>
              <a:t>fullyrða</a:t>
            </a:r>
            <a:r>
              <a:rPr lang="en-US"/>
              <a:t> </a:t>
            </a:r>
            <a:r>
              <a:rPr lang="en-US" err="1"/>
              <a:t>að</a:t>
            </a:r>
            <a:r>
              <a:rPr lang="en-US"/>
              <a:t> </a:t>
            </a:r>
            <a:r>
              <a:rPr lang="en-US" err="1"/>
              <a:t>það</a:t>
            </a:r>
            <a:r>
              <a:rPr lang="en-US"/>
              <a:t> </a:t>
            </a:r>
            <a:r>
              <a:rPr lang="en-US" err="1"/>
              <a:t>væri</a:t>
            </a:r>
            <a:r>
              <a:rPr lang="en-US"/>
              <a:t> </a:t>
            </a:r>
            <a:r>
              <a:rPr lang="en-US" err="1"/>
              <a:t>minni</a:t>
            </a:r>
            <a:r>
              <a:rPr lang="en-US"/>
              <a:t> </a:t>
            </a:r>
            <a:r>
              <a:rPr lang="en-US" err="1"/>
              <a:t>fátækt</a:t>
            </a:r>
            <a:r>
              <a:rPr lang="en-US"/>
              <a:t> </a:t>
            </a:r>
            <a:r>
              <a:rPr lang="en-US" err="1"/>
              <a:t>ef</a:t>
            </a:r>
            <a:r>
              <a:rPr lang="en-US"/>
              <a:t> </a:t>
            </a:r>
            <a:r>
              <a:rPr lang="en-US" err="1"/>
              <a:t>að</a:t>
            </a:r>
            <a:r>
              <a:rPr lang="en-US"/>
              <a:t> </a:t>
            </a:r>
            <a:r>
              <a:rPr lang="en-US" err="1"/>
              <a:t>allir</a:t>
            </a:r>
            <a:r>
              <a:rPr lang="en-US"/>
              <a:t> </a:t>
            </a:r>
            <a:r>
              <a:rPr lang="en-US" err="1"/>
              <a:t>fengju</a:t>
            </a:r>
            <a:r>
              <a:rPr lang="en-US"/>
              <a:t> </a:t>
            </a:r>
            <a:r>
              <a:rPr lang="en-US" err="1"/>
              <a:t>menntun</a:t>
            </a:r>
            <a:r>
              <a:rPr lang="en-US"/>
              <a:t>, </a:t>
            </a:r>
            <a:r>
              <a:rPr lang="en-US" err="1"/>
              <a:t>það</a:t>
            </a:r>
            <a:r>
              <a:rPr lang="en-US"/>
              <a:t> </a:t>
            </a:r>
            <a:r>
              <a:rPr lang="en-US" err="1"/>
              <a:t>væri</a:t>
            </a:r>
            <a:r>
              <a:rPr lang="en-US"/>
              <a:t> </a:t>
            </a:r>
            <a:r>
              <a:rPr lang="en-US" err="1"/>
              <a:t>betri</a:t>
            </a:r>
            <a:r>
              <a:rPr lang="en-US"/>
              <a:t> </a:t>
            </a:r>
            <a:r>
              <a:rPr lang="en-US" err="1"/>
              <a:t>heilsa</a:t>
            </a:r>
            <a:r>
              <a:rPr lang="en-US"/>
              <a:t> </a:t>
            </a:r>
            <a:r>
              <a:rPr lang="en-US" err="1"/>
              <a:t>ef</a:t>
            </a:r>
            <a:r>
              <a:rPr lang="en-US"/>
              <a:t> </a:t>
            </a:r>
            <a:r>
              <a:rPr lang="en-US" err="1"/>
              <a:t>það</a:t>
            </a:r>
            <a:r>
              <a:rPr lang="en-US"/>
              <a:t> </a:t>
            </a:r>
            <a:r>
              <a:rPr lang="en-US" err="1"/>
              <a:t>væri</a:t>
            </a:r>
            <a:r>
              <a:rPr lang="en-US"/>
              <a:t> </a:t>
            </a:r>
            <a:r>
              <a:rPr lang="en-US" err="1"/>
              <a:t>ekkert</a:t>
            </a:r>
            <a:r>
              <a:rPr lang="en-US"/>
              <a:t> </a:t>
            </a:r>
            <a:r>
              <a:rPr lang="en-US" err="1"/>
              <a:t>hungur</a:t>
            </a:r>
            <a:r>
              <a:rPr lang="en-US"/>
              <a:t>, </a:t>
            </a:r>
            <a:r>
              <a:rPr lang="en-US" err="1"/>
              <a:t>meiri</a:t>
            </a:r>
            <a:r>
              <a:rPr lang="en-US"/>
              <a:t> </a:t>
            </a:r>
            <a:r>
              <a:rPr lang="en-US" err="1"/>
              <a:t>friður</a:t>
            </a:r>
            <a:r>
              <a:rPr lang="en-US"/>
              <a:t> </a:t>
            </a:r>
            <a:r>
              <a:rPr lang="en-US" err="1"/>
              <a:t>ef</a:t>
            </a:r>
            <a:r>
              <a:rPr lang="en-US"/>
              <a:t> </a:t>
            </a:r>
            <a:r>
              <a:rPr lang="en-US" err="1"/>
              <a:t>jafnrétti</a:t>
            </a:r>
            <a:r>
              <a:rPr lang="en-US"/>
              <a:t> </a:t>
            </a:r>
            <a:r>
              <a:rPr lang="en-US" err="1"/>
              <a:t>væri</a:t>
            </a:r>
            <a:r>
              <a:rPr lang="en-US"/>
              <a:t> </a:t>
            </a:r>
            <a:r>
              <a:rPr lang="en-US" err="1"/>
              <a:t>tryggt</a:t>
            </a:r>
            <a:r>
              <a:rPr lang="en-US"/>
              <a:t>, </a:t>
            </a:r>
            <a:r>
              <a:rPr lang="en-US" err="1"/>
              <a:t>sjálfbærari</a:t>
            </a:r>
            <a:r>
              <a:rPr lang="en-US"/>
              <a:t> </a:t>
            </a:r>
            <a:r>
              <a:rPr lang="en-US" err="1"/>
              <a:t>borgir</a:t>
            </a:r>
            <a:r>
              <a:rPr lang="en-US"/>
              <a:t> </a:t>
            </a:r>
            <a:r>
              <a:rPr lang="en-US" err="1"/>
              <a:t>ef</a:t>
            </a:r>
            <a:r>
              <a:rPr lang="en-US"/>
              <a:t> </a:t>
            </a:r>
            <a:r>
              <a:rPr lang="en-US" err="1"/>
              <a:t>það</a:t>
            </a:r>
            <a:r>
              <a:rPr lang="en-US"/>
              <a:t> </a:t>
            </a:r>
            <a:r>
              <a:rPr lang="en-US" err="1"/>
              <a:t>væri</a:t>
            </a:r>
            <a:r>
              <a:rPr lang="en-US"/>
              <a:t> </a:t>
            </a:r>
            <a:r>
              <a:rPr lang="en-US" err="1"/>
              <a:t>bættur</a:t>
            </a:r>
            <a:r>
              <a:rPr lang="en-US"/>
              <a:t> </a:t>
            </a:r>
            <a:r>
              <a:rPr lang="en-US" err="1"/>
              <a:t>aðgangur</a:t>
            </a:r>
            <a:r>
              <a:rPr lang="en-US"/>
              <a:t> </a:t>
            </a:r>
            <a:r>
              <a:rPr lang="en-US" err="1"/>
              <a:t>að</a:t>
            </a:r>
            <a:r>
              <a:rPr lang="en-US"/>
              <a:t> </a:t>
            </a:r>
            <a:r>
              <a:rPr lang="en-US" err="1"/>
              <a:t>sjálfbærari</a:t>
            </a:r>
            <a:r>
              <a:rPr lang="en-US"/>
              <a:t> </a:t>
            </a:r>
            <a:r>
              <a:rPr lang="en-US" err="1"/>
              <a:t>orku</a:t>
            </a:r>
            <a:r>
              <a:rPr lang="en-US"/>
              <a:t>, </a:t>
            </a:r>
            <a:r>
              <a:rPr lang="en-US" err="1"/>
              <a:t>betra</a:t>
            </a:r>
            <a:r>
              <a:rPr lang="en-US"/>
              <a:t> </a:t>
            </a:r>
            <a:r>
              <a:rPr lang="en-US" err="1"/>
              <a:t>líf</a:t>
            </a:r>
            <a:r>
              <a:rPr lang="en-US"/>
              <a:t> á </a:t>
            </a:r>
            <a:r>
              <a:rPr lang="en-US" err="1"/>
              <a:t>landi</a:t>
            </a:r>
            <a:r>
              <a:rPr lang="en-US"/>
              <a:t> </a:t>
            </a:r>
            <a:r>
              <a:rPr lang="en-US" err="1"/>
              <a:t>ef</a:t>
            </a:r>
            <a:r>
              <a:rPr lang="en-US"/>
              <a:t> </a:t>
            </a:r>
            <a:r>
              <a:rPr lang="en-US" err="1"/>
              <a:t>neysla</a:t>
            </a:r>
            <a:r>
              <a:rPr lang="en-US"/>
              <a:t> </a:t>
            </a:r>
            <a:r>
              <a:rPr lang="en-US" err="1"/>
              <a:t>fólks</a:t>
            </a:r>
            <a:r>
              <a:rPr lang="en-US"/>
              <a:t> </a:t>
            </a:r>
            <a:r>
              <a:rPr lang="en-US" err="1"/>
              <a:t>væri</a:t>
            </a:r>
            <a:r>
              <a:rPr lang="en-US"/>
              <a:t> </a:t>
            </a:r>
            <a:r>
              <a:rPr lang="en-US" err="1"/>
              <a:t>ábyrgari</a:t>
            </a:r>
            <a:r>
              <a:rPr lang="en-US"/>
              <a:t> </a:t>
            </a:r>
            <a:r>
              <a:rPr lang="en-US" err="1"/>
              <a:t>o.s.frv</a:t>
            </a:r>
            <a:r>
              <a:rPr lang="en-US"/>
              <a:t>.</a:t>
            </a:r>
          </a:p>
          <a:p>
            <a:endParaRPr lang="en-US"/>
          </a:p>
          <a:p>
            <a:r>
              <a:rPr lang="en-US"/>
              <a:t> </a:t>
            </a:r>
          </a:p>
          <a:p>
            <a:endParaRPr lang="is-IS"/>
          </a:p>
        </p:txBody>
      </p:sp>
      <p:sp>
        <p:nvSpPr>
          <p:cNvPr id="4" name="Slide Number Placeholder 3"/>
          <p:cNvSpPr>
            <a:spLocks noGrp="1"/>
          </p:cNvSpPr>
          <p:nvPr>
            <p:ph type="sldNum" sz="quarter" idx="5"/>
          </p:nvPr>
        </p:nvSpPr>
        <p:spPr/>
        <p:txBody>
          <a:bodyPr/>
          <a:lstStyle/>
          <a:p>
            <a:fld id="{682CCF95-B760-4383-AFD8-A595AEB9A055}" type="slidenum">
              <a:rPr lang="is-IS" smtClean="0"/>
              <a:t>12</a:t>
            </a:fld>
            <a:endParaRPr lang="is-IS"/>
          </a:p>
        </p:txBody>
      </p:sp>
    </p:spTree>
    <p:extLst>
      <p:ext uri="{BB962C8B-B14F-4D97-AF65-F5344CB8AC3E}">
        <p14:creationId xmlns:p14="http://schemas.microsoft.com/office/powerpoint/2010/main" val="3807346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1" dirty="0">
                <a:solidFill>
                  <a:srgbClr val="00B0F0"/>
                </a:solidFill>
                <a:latin typeface="Univers" panose="020B0503020202020204" pitchFamily="34" charset="0"/>
              </a:rPr>
              <a:t>Kynning á Barnasáttmálanum – leiðbeiningar fyrir kennara </a:t>
            </a:r>
          </a:p>
          <a:p>
            <a:r>
              <a:rPr lang="is-IS" sz="1200" b="1" i="1" dirty="0">
                <a:solidFill>
                  <a:srgbClr val="00B0F0"/>
                </a:solidFill>
                <a:latin typeface="Univers" panose="020B0503020202020204" pitchFamily="34" charset="0"/>
              </a:rPr>
              <a:t>Einnig er hægt er að skoða Barnasáttmálann á www.barnasattmali.is</a:t>
            </a:r>
          </a:p>
          <a:p>
            <a:endParaRPr lang="is-IS" sz="1200" b="1" dirty="0">
              <a:solidFill>
                <a:srgbClr val="00B0F0"/>
              </a:solidFill>
              <a:latin typeface="Univers" panose="020B0503020202020204" pitchFamily="34" charset="0"/>
            </a:endParaRPr>
          </a:p>
          <a:p>
            <a:r>
              <a:rPr lang="is-IS" sz="1200" dirty="0">
                <a:latin typeface="Univers" panose="020B0503020202020204" pitchFamily="34" charset="0"/>
              </a:rPr>
              <a:t>Öll lönd í heiminum (nema Bandaríkin) hafa skrifað undir sáttmála sem á að tryggja börnum allt sem þau þurfa til þess að lifa og þroskast vel. Þessi sáttmáli heitir Barnasáttmálinn. </a:t>
            </a:r>
          </a:p>
          <a:p>
            <a:r>
              <a:rPr lang="is-IS" sz="1200" dirty="0">
                <a:latin typeface="Univers" panose="020B0503020202020204" pitchFamily="34" charset="0"/>
              </a:rPr>
              <a:t>Í Barnasáttmálanum eru greinar þar sem stendur t.d. að öll börn í heiminum séu jöfn og eigi rétt á því að vera eins og þau eru (2.gr). Þar stendur líka að börn eigi rétt á að segja sína skoðun og að fullorðnir eigi að hlusta og taka mark á því sem börn segja (12.gr). Þar stendur líka að börn eigi rétt á hreinu vatni (24.gr) húsnæði, mat, fötum (27. gr) að fara í skóla og að mennta sig (28. gr) og hvíla sig og leika sér (31. gr) og að fullorðnir eigi alltaf að gera það sem er best fyrir barnið (3.gr). </a:t>
            </a:r>
          </a:p>
          <a:p>
            <a:r>
              <a:rPr lang="is-IS" sz="1200" dirty="0">
                <a:latin typeface="Univers" panose="020B0503020202020204" pitchFamily="34" charset="0"/>
              </a:rPr>
              <a:t>Öll lönd sem eru búin að samþykkja Barnasáttmálann eru sammála um þetta.</a:t>
            </a:r>
          </a:p>
          <a:p>
            <a:endParaRPr lang="is-IS" sz="1200" dirty="0">
              <a:latin typeface="Univers" panose="020B0503020202020204" pitchFamily="34" charset="0"/>
            </a:endParaRPr>
          </a:p>
          <a:p>
            <a:pPr marL="285750" indent="-285750">
              <a:buFont typeface="Arial"/>
              <a:buChar char="•"/>
            </a:pPr>
            <a:r>
              <a:rPr lang="is-IS" sz="1200" dirty="0">
                <a:latin typeface="Univers" panose="020B0503020202020204" pitchFamily="34" charset="0"/>
              </a:rPr>
              <a:t>Á meðan þið farið yfir þessa upptalningu sýnið börnunum myndir af greinunum. </a:t>
            </a:r>
          </a:p>
          <a:p>
            <a:pPr marL="285750" indent="-285750">
              <a:buFont typeface="Arial"/>
              <a:buChar char="•"/>
            </a:pPr>
            <a:endParaRPr lang="is-IS" sz="1200" dirty="0">
              <a:latin typeface="Univers" panose="020B0503020202020204" pitchFamily="34" charset="0"/>
            </a:endParaRPr>
          </a:p>
          <a:p>
            <a:r>
              <a:rPr lang="is-IS">
                <a:latin typeface="Univers"/>
              </a:rPr>
              <a:t>2. grein Barnasáttmálans,</a:t>
            </a:r>
            <a:r>
              <a:rPr lang="is-IS" sz="1200">
                <a:latin typeface="Univers"/>
              </a:rPr>
              <a:t> öll börn eru jöfn - bann við mismunun</a:t>
            </a:r>
            <a:r>
              <a:rPr lang="is-IS">
                <a:latin typeface="Univers"/>
              </a:rPr>
              <a:t>,</a:t>
            </a:r>
            <a:r>
              <a:rPr lang="is-IS" sz="1200">
                <a:latin typeface="Univers"/>
              </a:rPr>
              <a:t> tengist beint umræðunni</a:t>
            </a:r>
            <a:r>
              <a:rPr lang="is-IS">
                <a:latin typeface="Univers"/>
              </a:rPr>
              <a:t> </a:t>
            </a:r>
            <a:r>
              <a:rPr lang="is-IS" sz="1200">
                <a:latin typeface="Univers"/>
              </a:rPr>
              <a:t>um heimsmarkmiðin og ójöfnuð í heiminum.</a:t>
            </a:r>
            <a:r>
              <a:rPr lang="is-IS">
                <a:latin typeface="Univers"/>
              </a:rPr>
              <a:t> </a:t>
            </a:r>
            <a:endParaRPr lang="is-IS" sz="1200" dirty="0">
              <a:latin typeface="Univers" panose="020B0503020202020204" pitchFamily="34" charset="0"/>
            </a:endParaRPr>
          </a:p>
          <a:p>
            <a:r>
              <a:rPr lang="is-IS" sz="1200" dirty="0">
                <a:latin typeface="Univers"/>
              </a:rPr>
              <a:t>Við fæðumst öll með sömu réttindin, við getum aldrei misst réttindi okkar en við staðan er þannig að við erum ekki með jöfn tækifæri til þess að njóta allra réttinda okkar. Þar spilar inn í t.d. hvar við fæðumst; er stríð eða friður í landinu sem við fæðumst í? Það skiptir miklu máli. Fá öll börn að mennta sig þar sem við búum? </a:t>
            </a:r>
            <a:endParaRPr lang="is-IS" dirty="0">
              <a:latin typeface="Univers" panose="020B0503020202020204" pitchFamily="34" charset="0"/>
            </a:endParaRPr>
          </a:p>
          <a:p>
            <a:endParaRPr lang="is-IS" dirty="0">
              <a:latin typeface="Univers"/>
            </a:endParaRPr>
          </a:p>
          <a:p>
            <a:r>
              <a:rPr lang="is-IS">
                <a:latin typeface="Aptos"/>
              </a:rPr>
              <a:t>Þurfum við alltaf að fá jafnt? Það er kannski sanngjarnt þegar við erum í afmæli að þá fái öll sem vilja eina kökusneið. En hvað með ef einhver fótbrotnar og þarf að fá hækjur? Eiga þá allir að fá hækjur? </a:t>
            </a:r>
            <a:endParaRPr lang="is-IS"/>
          </a:p>
          <a:p>
            <a:r>
              <a:rPr lang="is-IS">
                <a:latin typeface="Aptos"/>
              </a:rPr>
              <a:t>Hvað með einhvern sem þarf að nota gleraugu – þurfum við þá öll að fá gleraugu?</a:t>
            </a:r>
            <a:endParaRPr lang="en-US">
              <a:latin typeface="Aptos"/>
            </a:endParaRPr>
          </a:p>
          <a:p>
            <a:r>
              <a:rPr lang="is-IS" sz="1200">
                <a:latin typeface="Univers"/>
              </a:rPr>
              <a:t>Stundum þurfum </a:t>
            </a:r>
            <a:r>
              <a:rPr lang="is-IS"/>
              <a:t>við</a:t>
            </a:r>
            <a:r>
              <a:rPr lang="is-IS" sz="1200">
                <a:latin typeface="Univers"/>
              </a:rPr>
              <a:t> </a:t>
            </a:r>
            <a:r>
              <a:rPr lang="is-IS">
                <a:latin typeface="Univers"/>
              </a:rPr>
              <a:t>sérstaka aðstoð </a:t>
            </a:r>
            <a:r>
              <a:rPr lang="is-IS" sz="1200">
                <a:latin typeface="Univers"/>
              </a:rPr>
              <a:t>til þess að okkur líði betur og svo að við getum lifað og þroskast vel – en hvað það er sem við þurfum er misjafnt og við þurfum að hjálpast að svo öllum líði vel.</a:t>
            </a:r>
            <a:r>
              <a:rPr lang="is-IS">
                <a:latin typeface="Univers"/>
              </a:rPr>
              <a:t> </a:t>
            </a:r>
            <a:endParaRPr lang="is-IS" sz="1200">
              <a:latin typeface="Univers" panose="020B0503020202020204" pitchFamily="34" charset="0"/>
            </a:endParaRPr>
          </a:p>
          <a:p>
            <a:endParaRPr lang="is-IS" dirty="0"/>
          </a:p>
        </p:txBody>
      </p:sp>
      <p:sp>
        <p:nvSpPr>
          <p:cNvPr id="4" name="Slide Number Placeholder 3"/>
          <p:cNvSpPr>
            <a:spLocks noGrp="1"/>
          </p:cNvSpPr>
          <p:nvPr>
            <p:ph type="sldNum" sz="quarter" idx="5"/>
          </p:nvPr>
        </p:nvSpPr>
        <p:spPr/>
        <p:txBody>
          <a:bodyPr/>
          <a:lstStyle/>
          <a:p>
            <a:fld id="{4A9747A0-E55D-46DD-A84D-9AC71234B31E}" type="slidenum">
              <a:rPr lang="is-IS" smtClean="0"/>
              <a:t>13</a:t>
            </a:fld>
            <a:endParaRPr lang="is-IS"/>
          </a:p>
        </p:txBody>
      </p:sp>
    </p:spTree>
    <p:extLst>
      <p:ext uri="{BB962C8B-B14F-4D97-AF65-F5344CB8AC3E}">
        <p14:creationId xmlns:p14="http://schemas.microsoft.com/office/powerpoint/2010/main" val="232487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ilskyggna">
    <p:spTree>
      <p:nvGrpSpPr>
        <p:cNvPr id="1" name=""/>
        <p:cNvGrpSpPr/>
        <p:nvPr/>
      </p:nvGrpSpPr>
      <p:grpSpPr>
        <a:xfrm>
          <a:off x="0" y="0"/>
          <a:ext cx="0" cy="0"/>
          <a:chOff x="0" y="0"/>
          <a:chExt cx="0" cy="0"/>
        </a:xfrm>
      </p:grpSpPr>
      <p:sp>
        <p:nvSpPr>
          <p:cNvPr id="2" name="Titill 1"/>
          <p:cNvSpPr>
            <a:spLocks noGrp="1"/>
          </p:cNvSpPr>
          <p:nvPr>
            <p:ph type="ctrTitle"/>
          </p:nvPr>
        </p:nvSpPr>
        <p:spPr>
          <a:xfrm>
            <a:off x="1524000" y="1122363"/>
            <a:ext cx="9144000" cy="2387600"/>
          </a:xfrm>
        </p:spPr>
        <p:txBody>
          <a:bodyPr anchor="b"/>
          <a:lstStyle>
            <a:lvl1pPr algn="ctr">
              <a:defRPr sz="6000"/>
            </a:lvl1pPr>
          </a:lstStyle>
          <a:p>
            <a:r>
              <a:rPr lang="is-IS"/>
              <a:t>Smelltu til að breyta stíl aðaltitils</a:t>
            </a:r>
            <a:endParaRPr lang="sq-AL"/>
          </a:p>
        </p:txBody>
      </p:sp>
      <p:sp>
        <p:nvSpPr>
          <p:cNvPr id="3" name="Undirtitil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s-IS"/>
              <a:t>Smelltu til að breyta stíl aðalundirtitla</a:t>
            </a:r>
            <a:endParaRPr lang="sq-AL"/>
          </a:p>
        </p:txBody>
      </p:sp>
      <p:sp>
        <p:nvSpPr>
          <p:cNvPr id="4" name="Dagsetningarstaðgengill 3"/>
          <p:cNvSpPr>
            <a:spLocks noGrp="1"/>
          </p:cNvSpPr>
          <p:nvPr>
            <p:ph type="dt" sz="half" idx="10"/>
          </p:nvPr>
        </p:nvSpPr>
        <p:spPr/>
        <p:txBody>
          <a:bodyPr/>
          <a:lstStyle/>
          <a:p>
            <a:fld id="{BF3A9BCB-0F9D-4C97-80BE-A1249A94DC14}" type="datetimeFigureOut">
              <a:rPr lang="sq-AL" smtClean="0"/>
              <a:t>16.4.2024</a:t>
            </a:fld>
            <a:endParaRPr lang="sq-AL"/>
          </a:p>
        </p:txBody>
      </p:sp>
      <p:sp>
        <p:nvSpPr>
          <p:cNvPr id="5" name="Síðufótarstaðgengill 4"/>
          <p:cNvSpPr>
            <a:spLocks noGrp="1"/>
          </p:cNvSpPr>
          <p:nvPr>
            <p:ph type="ftr" sz="quarter" idx="11"/>
          </p:nvPr>
        </p:nvSpPr>
        <p:spPr/>
        <p:txBody>
          <a:bodyPr/>
          <a:lstStyle/>
          <a:p>
            <a:endParaRPr lang="sq-AL"/>
          </a:p>
        </p:txBody>
      </p:sp>
      <p:sp>
        <p:nvSpPr>
          <p:cNvPr id="6" name="Skyggnunúmersstaðgengill 5"/>
          <p:cNvSpPr>
            <a:spLocks noGrp="1"/>
          </p:cNvSpPr>
          <p:nvPr>
            <p:ph type="sldNum" sz="quarter" idx="12"/>
          </p:nvPr>
        </p:nvSpPr>
        <p:spPr/>
        <p:txBody>
          <a:bodyPr/>
          <a:lstStyle/>
          <a:p>
            <a:fld id="{7CA8675B-9A23-4F1E-94E8-3099569DA15D}" type="slidenum">
              <a:rPr lang="sq-AL" smtClean="0"/>
              <a:t>‹#›</a:t>
            </a:fld>
            <a:endParaRPr lang="sq-AL"/>
          </a:p>
        </p:txBody>
      </p:sp>
    </p:spTree>
    <p:extLst>
      <p:ext uri="{BB962C8B-B14F-4D97-AF65-F5344CB8AC3E}">
        <p14:creationId xmlns:p14="http://schemas.microsoft.com/office/powerpoint/2010/main" val="3153327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ill og lóðréttur texti">
    <p:spTree>
      <p:nvGrpSpPr>
        <p:cNvPr id="1" name=""/>
        <p:cNvGrpSpPr/>
        <p:nvPr/>
      </p:nvGrpSpPr>
      <p:grpSpPr>
        <a:xfrm>
          <a:off x="0" y="0"/>
          <a:ext cx="0" cy="0"/>
          <a:chOff x="0" y="0"/>
          <a:chExt cx="0" cy="0"/>
        </a:xfrm>
      </p:grpSpPr>
      <p:sp>
        <p:nvSpPr>
          <p:cNvPr id="2" name="Titill 1"/>
          <p:cNvSpPr>
            <a:spLocks noGrp="1"/>
          </p:cNvSpPr>
          <p:nvPr>
            <p:ph type="title"/>
          </p:nvPr>
        </p:nvSpPr>
        <p:spPr/>
        <p:txBody>
          <a:bodyPr/>
          <a:lstStyle/>
          <a:p>
            <a:r>
              <a:rPr lang="is-IS"/>
              <a:t>Smelltu til að breyta stíl aðaltitils</a:t>
            </a:r>
            <a:endParaRPr lang="sq-AL"/>
          </a:p>
        </p:txBody>
      </p:sp>
      <p:sp>
        <p:nvSpPr>
          <p:cNvPr id="3" name="Staðgengill lárétts texta 2"/>
          <p:cNvSpPr>
            <a:spLocks noGrp="1"/>
          </p:cNvSpPr>
          <p:nvPr>
            <p:ph type="body" orient="vert" idx="1"/>
          </p:nvPr>
        </p:nvSpPr>
        <p:spPr/>
        <p:txBody>
          <a:bodyPr vert="eaVert"/>
          <a:lstStyle/>
          <a:p>
            <a:pPr lvl="0"/>
            <a:r>
              <a:rPr lang="is-IS"/>
              <a:t>Smelltu til að breyta stílum aðaltexta</a:t>
            </a:r>
          </a:p>
          <a:p>
            <a:pPr lvl="1"/>
            <a:r>
              <a:rPr lang="is-IS"/>
              <a:t>Annað stig</a:t>
            </a:r>
          </a:p>
          <a:p>
            <a:pPr lvl="2"/>
            <a:r>
              <a:rPr lang="is-IS"/>
              <a:t>Þriðja stig</a:t>
            </a:r>
          </a:p>
          <a:p>
            <a:pPr lvl="3"/>
            <a:r>
              <a:rPr lang="is-IS"/>
              <a:t>Fjórða stig</a:t>
            </a:r>
          </a:p>
          <a:p>
            <a:pPr lvl="4"/>
            <a:r>
              <a:rPr lang="is-IS"/>
              <a:t>Fimmta stig</a:t>
            </a:r>
            <a:endParaRPr lang="sq-AL"/>
          </a:p>
        </p:txBody>
      </p:sp>
      <p:sp>
        <p:nvSpPr>
          <p:cNvPr id="4" name="Dagsetningarstaðgengill 3"/>
          <p:cNvSpPr>
            <a:spLocks noGrp="1"/>
          </p:cNvSpPr>
          <p:nvPr>
            <p:ph type="dt" sz="half" idx="10"/>
          </p:nvPr>
        </p:nvSpPr>
        <p:spPr/>
        <p:txBody>
          <a:bodyPr/>
          <a:lstStyle/>
          <a:p>
            <a:fld id="{BF3A9BCB-0F9D-4C97-80BE-A1249A94DC14}" type="datetimeFigureOut">
              <a:rPr lang="sq-AL" smtClean="0"/>
              <a:t>16.4.2024</a:t>
            </a:fld>
            <a:endParaRPr lang="sq-AL"/>
          </a:p>
        </p:txBody>
      </p:sp>
      <p:sp>
        <p:nvSpPr>
          <p:cNvPr id="5" name="Síðufótarstaðgengill 4"/>
          <p:cNvSpPr>
            <a:spLocks noGrp="1"/>
          </p:cNvSpPr>
          <p:nvPr>
            <p:ph type="ftr" sz="quarter" idx="11"/>
          </p:nvPr>
        </p:nvSpPr>
        <p:spPr/>
        <p:txBody>
          <a:bodyPr/>
          <a:lstStyle/>
          <a:p>
            <a:endParaRPr lang="sq-AL"/>
          </a:p>
        </p:txBody>
      </p:sp>
      <p:sp>
        <p:nvSpPr>
          <p:cNvPr id="6" name="Skyggnunúmersstaðgengill 5"/>
          <p:cNvSpPr>
            <a:spLocks noGrp="1"/>
          </p:cNvSpPr>
          <p:nvPr>
            <p:ph type="sldNum" sz="quarter" idx="12"/>
          </p:nvPr>
        </p:nvSpPr>
        <p:spPr/>
        <p:txBody>
          <a:bodyPr/>
          <a:lstStyle/>
          <a:p>
            <a:fld id="{7CA8675B-9A23-4F1E-94E8-3099569DA15D}" type="slidenum">
              <a:rPr lang="sq-AL" smtClean="0"/>
              <a:t>‹#›</a:t>
            </a:fld>
            <a:endParaRPr lang="sq-AL"/>
          </a:p>
        </p:txBody>
      </p:sp>
    </p:spTree>
    <p:extLst>
      <p:ext uri="{BB962C8B-B14F-4D97-AF65-F5344CB8AC3E}">
        <p14:creationId xmlns:p14="http://schemas.microsoft.com/office/powerpoint/2010/main" val="179745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óðréttur titill og texti">
    <p:spTree>
      <p:nvGrpSpPr>
        <p:cNvPr id="1" name=""/>
        <p:cNvGrpSpPr/>
        <p:nvPr/>
      </p:nvGrpSpPr>
      <p:grpSpPr>
        <a:xfrm>
          <a:off x="0" y="0"/>
          <a:ext cx="0" cy="0"/>
          <a:chOff x="0" y="0"/>
          <a:chExt cx="0" cy="0"/>
        </a:xfrm>
      </p:grpSpPr>
      <p:sp>
        <p:nvSpPr>
          <p:cNvPr id="2" name="Lóðréttur titill 1"/>
          <p:cNvSpPr>
            <a:spLocks noGrp="1"/>
          </p:cNvSpPr>
          <p:nvPr>
            <p:ph type="title" orient="vert"/>
          </p:nvPr>
        </p:nvSpPr>
        <p:spPr>
          <a:xfrm>
            <a:off x="8724900" y="365125"/>
            <a:ext cx="2628900" cy="5811838"/>
          </a:xfrm>
        </p:spPr>
        <p:txBody>
          <a:bodyPr vert="eaVert"/>
          <a:lstStyle/>
          <a:p>
            <a:r>
              <a:rPr lang="is-IS"/>
              <a:t>Smelltu til að breyta stíl aðaltitils</a:t>
            </a:r>
            <a:endParaRPr lang="sq-AL"/>
          </a:p>
        </p:txBody>
      </p:sp>
      <p:sp>
        <p:nvSpPr>
          <p:cNvPr id="3" name="Staðgengill lárétts texta 2"/>
          <p:cNvSpPr>
            <a:spLocks noGrp="1"/>
          </p:cNvSpPr>
          <p:nvPr>
            <p:ph type="body" orient="vert" idx="1"/>
          </p:nvPr>
        </p:nvSpPr>
        <p:spPr>
          <a:xfrm>
            <a:off x="838200" y="365125"/>
            <a:ext cx="7734300" cy="5811838"/>
          </a:xfrm>
        </p:spPr>
        <p:txBody>
          <a:bodyPr vert="eaVert"/>
          <a:lstStyle/>
          <a:p>
            <a:pPr lvl="0"/>
            <a:r>
              <a:rPr lang="is-IS"/>
              <a:t>Smelltu til að breyta stílum aðaltexta</a:t>
            </a:r>
          </a:p>
          <a:p>
            <a:pPr lvl="1"/>
            <a:r>
              <a:rPr lang="is-IS"/>
              <a:t>Annað stig</a:t>
            </a:r>
          </a:p>
          <a:p>
            <a:pPr lvl="2"/>
            <a:r>
              <a:rPr lang="is-IS"/>
              <a:t>Þriðja stig</a:t>
            </a:r>
          </a:p>
          <a:p>
            <a:pPr lvl="3"/>
            <a:r>
              <a:rPr lang="is-IS"/>
              <a:t>Fjórða stig</a:t>
            </a:r>
          </a:p>
          <a:p>
            <a:pPr lvl="4"/>
            <a:r>
              <a:rPr lang="is-IS"/>
              <a:t>Fimmta stig</a:t>
            </a:r>
            <a:endParaRPr lang="sq-AL"/>
          </a:p>
        </p:txBody>
      </p:sp>
      <p:sp>
        <p:nvSpPr>
          <p:cNvPr id="4" name="Dagsetningarstaðgengill 3"/>
          <p:cNvSpPr>
            <a:spLocks noGrp="1"/>
          </p:cNvSpPr>
          <p:nvPr>
            <p:ph type="dt" sz="half" idx="10"/>
          </p:nvPr>
        </p:nvSpPr>
        <p:spPr/>
        <p:txBody>
          <a:bodyPr/>
          <a:lstStyle/>
          <a:p>
            <a:fld id="{BF3A9BCB-0F9D-4C97-80BE-A1249A94DC14}" type="datetimeFigureOut">
              <a:rPr lang="sq-AL" smtClean="0"/>
              <a:t>16.4.2024</a:t>
            </a:fld>
            <a:endParaRPr lang="sq-AL"/>
          </a:p>
        </p:txBody>
      </p:sp>
      <p:sp>
        <p:nvSpPr>
          <p:cNvPr id="5" name="Síðufótarstaðgengill 4"/>
          <p:cNvSpPr>
            <a:spLocks noGrp="1"/>
          </p:cNvSpPr>
          <p:nvPr>
            <p:ph type="ftr" sz="quarter" idx="11"/>
          </p:nvPr>
        </p:nvSpPr>
        <p:spPr/>
        <p:txBody>
          <a:bodyPr/>
          <a:lstStyle/>
          <a:p>
            <a:endParaRPr lang="sq-AL"/>
          </a:p>
        </p:txBody>
      </p:sp>
      <p:sp>
        <p:nvSpPr>
          <p:cNvPr id="6" name="Skyggnunúmersstaðgengill 5"/>
          <p:cNvSpPr>
            <a:spLocks noGrp="1"/>
          </p:cNvSpPr>
          <p:nvPr>
            <p:ph type="sldNum" sz="quarter" idx="12"/>
          </p:nvPr>
        </p:nvSpPr>
        <p:spPr/>
        <p:txBody>
          <a:bodyPr/>
          <a:lstStyle/>
          <a:p>
            <a:fld id="{7CA8675B-9A23-4F1E-94E8-3099569DA15D}" type="slidenum">
              <a:rPr lang="sq-AL" smtClean="0"/>
              <a:t>‹#›</a:t>
            </a:fld>
            <a:endParaRPr lang="sq-AL"/>
          </a:p>
        </p:txBody>
      </p:sp>
    </p:spTree>
    <p:extLst>
      <p:ext uri="{BB962C8B-B14F-4D97-AF65-F5344CB8AC3E}">
        <p14:creationId xmlns:p14="http://schemas.microsoft.com/office/powerpoint/2010/main" val="26233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482591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88687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ill og efni">
    <p:spTree>
      <p:nvGrpSpPr>
        <p:cNvPr id="1" name=""/>
        <p:cNvGrpSpPr/>
        <p:nvPr/>
      </p:nvGrpSpPr>
      <p:grpSpPr>
        <a:xfrm>
          <a:off x="0" y="0"/>
          <a:ext cx="0" cy="0"/>
          <a:chOff x="0" y="0"/>
          <a:chExt cx="0" cy="0"/>
        </a:xfrm>
      </p:grpSpPr>
      <p:sp>
        <p:nvSpPr>
          <p:cNvPr id="2" name="Titill 1"/>
          <p:cNvSpPr>
            <a:spLocks noGrp="1"/>
          </p:cNvSpPr>
          <p:nvPr>
            <p:ph type="title"/>
          </p:nvPr>
        </p:nvSpPr>
        <p:spPr/>
        <p:txBody>
          <a:bodyPr/>
          <a:lstStyle/>
          <a:p>
            <a:r>
              <a:rPr lang="is-IS"/>
              <a:t>Smelltu til að breyta stíl aðaltitils</a:t>
            </a:r>
            <a:endParaRPr lang="sq-AL"/>
          </a:p>
        </p:txBody>
      </p:sp>
      <p:sp>
        <p:nvSpPr>
          <p:cNvPr id="3" name="Staðgengill efnis 2"/>
          <p:cNvSpPr>
            <a:spLocks noGrp="1"/>
          </p:cNvSpPr>
          <p:nvPr>
            <p:ph idx="1"/>
          </p:nvPr>
        </p:nvSpPr>
        <p:spPr/>
        <p:txBody>
          <a:bodyPr/>
          <a:lstStyle/>
          <a:p>
            <a:pPr lvl="0"/>
            <a:r>
              <a:rPr lang="is-IS"/>
              <a:t>Smelltu til að breyta stílum aðaltexta</a:t>
            </a:r>
          </a:p>
          <a:p>
            <a:pPr lvl="1"/>
            <a:r>
              <a:rPr lang="is-IS"/>
              <a:t>Annað stig</a:t>
            </a:r>
          </a:p>
          <a:p>
            <a:pPr lvl="2"/>
            <a:r>
              <a:rPr lang="is-IS"/>
              <a:t>Þriðja stig</a:t>
            </a:r>
          </a:p>
          <a:p>
            <a:pPr lvl="3"/>
            <a:r>
              <a:rPr lang="is-IS"/>
              <a:t>Fjórða stig</a:t>
            </a:r>
          </a:p>
          <a:p>
            <a:pPr lvl="4"/>
            <a:r>
              <a:rPr lang="is-IS"/>
              <a:t>Fimmta stig</a:t>
            </a:r>
            <a:endParaRPr lang="sq-AL"/>
          </a:p>
        </p:txBody>
      </p:sp>
      <p:sp>
        <p:nvSpPr>
          <p:cNvPr id="4" name="Dagsetningarstaðgengill 3"/>
          <p:cNvSpPr>
            <a:spLocks noGrp="1"/>
          </p:cNvSpPr>
          <p:nvPr>
            <p:ph type="dt" sz="half" idx="10"/>
          </p:nvPr>
        </p:nvSpPr>
        <p:spPr/>
        <p:txBody>
          <a:bodyPr/>
          <a:lstStyle/>
          <a:p>
            <a:fld id="{BF3A9BCB-0F9D-4C97-80BE-A1249A94DC14}" type="datetimeFigureOut">
              <a:rPr lang="sq-AL" smtClean="0"/>
              <a:t>16.4.2024</a:t>
            </a:fld>
            <a:endParaRPr lang="sq-AL"/>
          </a:p>
        </p:txBody>
      </p:sp>
      <p:sp>
        <p:nvSpPr>
          <p:cNvPr id="5" name="Síðufótarstaðgengill 4"/>
          <p:cNvSpPr>
            <a:spLocks noGrp="1"/>
          </p:cNvSpPr>
          <p:nvPr>
            <p:ph type="ftr" sz="quarter" idx="11"/>
          </p:nvPr>
        </p:nvSpPr>
        <p:spPr/>
        <p:txBody>
          <a:bodyPr/>
          <a:lstStyle/>
          <a:p>
            <a:endParaRPr lang="sq-AL"/>
          </a:p>
        </p:txBody>
      </p:sp>
      <p:sp>
        <p:nvSpPr>
          <p:cNvPr id="6" name="Skyggnunúmersstaðgengill 5"/>
          <p:cNvSpPr>
            <a:spLocks noGrp="1"/>
          </p:cNvSpPr>
          <p:nvPr>
            <p:ph type="sldNum" sz="quarter" idx="12"/>
          </p:nvPr>
        </p:nvSpPr>
        <p:spPr/>
        <p:txBody>
          <a:bodyPr/>
          <a:lstStyle/>
          <a:p>
            <a:fld id="{7CA8675B-9A23-4F1E-94E8-3099569DA15D}" type="slidenum">
              <a:rPr lang="sq-AL" smtClean="0"/>
              <a:t>‹#›</a:t>
            </a:fld>
            <a:endParaRPr lang="sq-AL"/>
          </a:p>
        </p:txBody>
      </p:sp>
    </p:spTree>
    <p:extLst>
      <p:ext uri="{BB962C8B-B14F-4D97-AF65-F5344CB8AC3E}">
        <p14:creationId xmlns:p14="http://schemas.microsoft.com/office/powerpoint/2010/main" val="82763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Kaflafyrirsögn">
    <p:spTree>
      <p:nvGrpSpPr>
        <p:cNvPr id="1" name=""/>
        <p:cNvGrpSpPr/>
        <p:nvPr/>
      </p:nvGrpSpPr>
      <p:grpSpPr>
        <a:xfrm>
          <a:off x="0" y="0"/>
          <a:ext cx="0" cy="0"/>
          <a:chOff x="0" y="0"/>
          <a:chExt cx="0" cy="0"/>
        </a:xfrm>
      </p:grpSpPr>
      <p:sp>
        <p:nvSpPr>
          <p:cNvPr id="2" name="Titill 1"/>
          <p:cNvSpPr>
            <a:spLocks noGrp="1"/>
          </p:cNvSpPr>
          <p:nvPr>
            <p:ph type="title"/>
          </p:nvPr>
        </p:nvSpPr>
        <p:spPr>
          <a:xfrm>
            <a:off x="831850" y="1709738"/>
            <a:ext cx="10515600" cy="2852737"/>
          </a:xfrm>
        </p:spPr>
        <p:txBody>
          <a:bodyPr anchor="b"/>
          <a:lstStyle>
            <a:lvl1pPr>
              <a:defRPr sz="6000"/>
            </a:lvl1pPr>
          </a:lstStyle>
          <a:p>
            <a:r>
              <a:rPr lang="is-IS"/>
              <a:t>Smelltu til að breyta stíl aðaltitils</a:t>
            </a:r>
            <a:endParaRPr lang="sq-AL"/>
          </a:p>
        </p:txBody>
      </p:sp>
      <p:sp>
        <p:nvSpPr>
          <p:cNvPr id="3" name="Textastaðgengill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s-IS"/>
              <a:t>Smelltu til að breyta stílum aðaltexta</a:t>
            </a:r>
          </a:p>
        </p:txBody>
      </p:sp>
      <p:sp>
        <p:nvSpPr>
          <p:cNvPr id="4" name="Dagsetningarstaðgengill 3"/>
          <p:cNvSpPr>
            <a:spLocks noGrp="1"/>
          </p:cNvSpPr>
          <p:nvPr>
            <p:ph type="dt" sz="half" idx="10"/>
          </p:nvPr>
        </p:nvSpPr>
        <p:spPr/>
        <p:txBody>
          <a:bodyPr/>
          <a:lstStyle/>
          <a:p>
            <a:fld id="{BF3A9BCB-0F9D-4C97-80BE-A1249A94DC14}" type="datetimeFigureOut">
              <a:rPr lang="sq-AL" smtClean="0"/>
              <a:t>16.4.2024</a:t>
            </a:fld>
            <a:endParaRPr lang="sq-AL"/>
          </a:p>
        </p:txBody>
      </p:sp>
      <p:sp>
        <p:nvSpPr>
          <p:cNvPr id="5" name="Síðufótarstaðgengill 4"/>
          <p:cNvSpPr>
            <a:spLocks noGrp="1"/>
          </p:cNvSpPr>
          <p:nvPr>
            <p:ph type="ftr" sz="quarter" idx="11"/>
          </p:nvPr>
        </p:nvSpPr>
        <p:spPr/>
        <p:txBody>
          <a:bodyPr/>
          <a:lstStyle/>
          <a:p>
            <a:endParaRPr lang="sq-AL"/>
          </a:p>
        </p:txBody>
      </p:sp>
      <p:sp>
        <p:nvSpPr>
          <p:cNvPr id="6" name="Skyggnunúmersstaðgengill 5"/>
          <p:cNvSpPr>
            <a:spLocks noGrp="1"/>
          </p:cNvSpPr>
          <p:nvPr>
            <p:ph type="sldNum" sz="quarter" idx="12"/>
          </p:nvPr>
        </p:nvSpPr>
        <p:spPr/>
        <p:txBody>
          <a:bodyPr/>
          <a:lstStyle/>
          <a:p>
            <a:fld id="{7CA8675B-9A23-4F1E-94E8-3099569DA15D}" type="slidenum">
              <a:rPr lang="sq-AL" smtClean="0"/>
              <a:t>‹#›</a:t>
            </a:fld>
            <a:endParaRPr lang="sq-AL"/>
          </a:p>
        </p:txBody>
      </p:sp>
    </p:spTree>
    <p:extLst>
      <p:ext uri="{BB962C8B-B14F-4D97-AF65-F5344CB8AC3E}">
        <p14:creationId xmlns:p14="http://schemas.microsoft.com/office/powerpoint/2010/main" val="2002285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ö efnisatriði">
    <p:spTree>
      <p:nvGrpSpPr>
        <p:cNvPr id="1" name=""/>
        <p:cNvGrpSpPr/>
        <p:nvPr/>
      </p:nvGrpSpPr>
      <p:grpSpPr>
        <a:xfrm>
          <a:off x="0" y="0"/>
          <a:ext cx="0" cy="0"/>
          <a:chOff x="0" y="0"/>
          <a:chExt cx="0" cy="0"/>
        </a:xfrm>
      </p:grpSpPr>
      <p:sp>
        <p:nvSpPr>
          <p:cNvPr id="2" name="Titill 1"/>
          <p:cNvSpPr>
            <a:spLocks noGrp="1"/>
          </p:cNvSpPr>
          <p:nvPr>
            <p:ph type="title"/>
          </p:nvPr>
        </p:nvSpPr>
        <p:spPr/>
        <p:txBody>
          <a:bodyPr/>
          <a:lstStyle/>
          <a:p>
            <a:r>
              <a:rPr lang="is-IS"/>
              <a:t>Smelltu til að breyta stíl aðaltitils</a:t>
            </a:r>
            <a:endParaRPr lang="sq-AL"/>
          </a:p>
        </p:txBody>
      </p:sp>
      <p:sp>
        <p:nvSpPr>
          <p:cNvPr id="3" name="Staðgengill efnis 2"/>
          <p:cNvSpPr>
            <a:spLocks noGrp="1"/>
          </p:cNvSpPr>
          <p:nvPr>
            <p:ph sz="half" idx="1"/>
          </p:nvPr>
        </p:nvSpPr>
        <p:spPr>
          <a:xfrm>
            <a:off x="838200" y="1825625"/>
            <a:ext cx="5181600" cy="4351338"/>
          </a:xfrm>
        </p:spPr>
        <p:txBody>
          <a:bodyPr/>
          <a:lstStyle/>
          <a:p>
            <a:pPr lvl="0"/>
            <a:r>
              <a:rPr lang="is-IS"/>
              <a:t>Smelltu til að breyta stílum aðaltexta</a:t>
            </a:r>
          </a:p>
          <a:p>
            <a:pPr lvl="1"/>
            <a:r>
              <a:rPr lang="is-IS"/>
              <a:t>Annað stig</a:t>
            </a:r>
          </a:p>
          <a:p>
            <a:pPr lvl="2"/>
            <a:r>
              <a:rPr lang="is-IS"/>
              <a:t>Þriðja stig</a:t>
            </a:r>
          </a:p>
          <a:p>
            <a:pPr lvl="3"/>
            <a:r>
              <a:rPr lang="is-IS"/>
              <a:t>Fjórða stig</a:t>
            </a:r>
          </a:p>
          <a:p>
            <a:pPr lvl="4"/>
            <a:r>
              <a:rPr lang="is-IS"/>
              <a:t>Fimmta stig</a:t>
            </a:r>
            <a:endParaRPr lang="sq-AL"/>
          </a:p>
        </p:txBody>
      </p:sp>
      <p:sp>
        <p:nvSpPr>
          <p:cNvPr id="4" name="Staðgengill efnis 3"/>
          <p:cNvSpPr>
            <a:spLocks noGrp="1"/>
          </p:cNvSpPr>
          <p:nvPr>
            <p:ph sz="half" idx="2"/>
          </p:nvPr>
        </p:nvSpPr>
        <p:spPr>
          <a:xfrm>
            <a:off x="6172200" y="1825625"/>
            <a:ext cx="5181600" cy="4351338"/>
          </a:xfrm>
        </p:spPr>
        <p:txBody>
          <a:bodyPr/>
          <a:lstStyle/>
          <a:p>
            <a:pPr lvl="0"/>
            <a:r>
              <a:rPr lang="is-IS"/>
              <a:t>Smelltu til að breyta stílum aðaltexta</a:t>
            </a:r>
          </a:p>
          <a:p>
            <a:pPr lvl="1"/>
            <a:r>
              <a:rPr lang="is-IS"/>
              <a:t>Annað stig</a:t>
            </a:r>
          </a:p>
          <a:p>
            <a:pPr lvl="2"/>
            <a:r>
              <a:rPr lang="is-IS"/>
              <a:t>Þriðja stig</a:t>
            </a:r>
          </a:p>
          <a:p>
            <a:pPr lvl="3"/>
            <a:r>
              <a:rPr lang="is-IS"/>
              <a:t>Fjórða stig</a:t>
            </a:r>
          </a:p>
          <a:p>
            <a:pPr lvl="4"/>
            <a:r>
              <a:rPr lang="is-IS"/>
              <a:t>Fimmta stig</a:t>
            </a:r>
            <a:endParaRPr lang="sq-AL"/>
          </a:p>
        </p:txBody>
      </p:sp>
      <p:sp>
        <p:nvSpPr>
          <p:cNvPr id="5" name="Dagsetningarstaðgengill 4"/>
          <p:cNvSpPr>
            <a:spLocks noGrp="1"/>
          </p:cNvSpPr>
          <p:nvPr>
            <p:ph type="dt" sz="half" idx="10"/>
          </p:nvPr>
        </p:nvSpPr>
        <p:spPr/>
        <p:txBody>
          <a:bodyPr/>
          <a:lstStyle/>
          <a:p>
            <a:fld id="{BF3A9BCB-0F9D-4C97-80BE-A1249A94DC14}" type="datetimeFigureOut">
              <a:rPr lang="sq-AL" smtClean="0"/>
              <a:t>16.4.2024</a:t>
            </a:fld>
            <a:endParaRPr lang="sq-AL"/>
          </a:p>
        </p:txBody>
      </p:sp>
      <p:sp>
        <p:nvSpPr>
          <p:cNvPr id="6" name="Síðufótarstaðgengill 5"/>
          <p:cNvSpPr>
            <a:spLocks noGrp="1"/>
          </p:cNvSpPr>
          <p:nvPr>
            <p:ph type="ftr" sz="quarter" idx="11"/>
          </p:nvPr>
        </p:nvSpPr>
        <p:spPr/>
        <p:txBody>
          <a:bodyPr/>
          <a:lstStyle/>
          <a:p>
            <a:endParaRPr lang="sq-AL"/>
          </a:p>
        </p:txBody>
      </p:sp>
      <p:sp>
        <p:nvSpPr>
          <p:cNvPr id="7" name="Skyggnunúmersstaðgengill 6"/>
          <p:cNvSpPr>
            <a:spLocks noGrp="1"/>
          </p:cNvSpPr>
          <p:nvPr>
            <p:ph type="sldNum" sz="quarter" idx="12"/>
          </p:nvPr>
        </p:nvSpPr>
        <p:spPr/>
        <p:txBody>
          <a:bodyPr/>
          <a:lstStyle/>
          <a:p>
            <a:fld id="{7CA8675B-9A23-4F1E-94E8-3099569DA15D}" type="slidenum">
              <a:rPr lang="sq-AL" smtClean="0"/>
              <a:t>‹#›</a:t>
            </a:fld>
            <a:endParaRPr lang="sq-AL"/>
          </a:p>
        </p:txBody>
      </p:sp>
    </p:spTree>
    <p:extLst>
      <p:ext uri="{BB962C8B-B14F-4D97-AF65-F5344CB8AC3E}">
        <p14:creationId xmlns:p14="http://schemas.microsoft.com/office/powerpoint/2010/main" val="3157517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anburður">
    <p:spTree>
      <p:nvGrpSpPr>
        <p:cNvPr id="1" name=""/>
        <p:cNvGrpSpPr/>
        <p:nvPr/>
      </p:nvGrpSpPr>
      <p:grpSpPr>
        <a:xfrm>
          <a:off x="0" y="0"/>
          <a:ext cx="0" cy="0"/>
          <a:chOff x="0" y="0"/>
          <a:chExt cx="0" cy="0"/>
        </a:xfrm>
      </p:grpSpPr>
      <p:sp>
        <p:nvSpPr>
          <p:cNvPr id="2" name="Titill 1"/>
          <p:cNvSpPr>
            <a:spLocks noGrp="1"/>
          </p:cNvSpPr>
          <p:nvPr>
            <p:ph type="title"/>
          </p:nvPr>
        </p:nvSpPr>
        <p:spPr>
          <a:xfrm>
            <a:off x="839788" y="365125"/>
            <a:ext cx="10515600" cy="1325563"/>
          </a:xfrm>
        </p:spPr>
        <p:txBody>
          <a:bodyPr/>
          <a:lstStyle/>
          <a:p>
            <a:r>
              <a:rPr lang="is-IS"/>
              <a:t>Smelltu til að breyta stíl aðaltitils</a:t>
            </a:r>
            <a:endParaRPr lang="sq-AL"/>
          </a:p>
        </p:txBody>
      </p:sp>
      <p:sp>
        <p:nvSpPr>
          <p:cNvPr id="3" name="Textastaðgengill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Smelltu til að breyta stílum aðaltexta</a:t>
            </a:r>
          </a:p>
        </p:txBody>
      </p:sp>
      <p:sp>
        <p:nvSpPr>
          <p:cNvPr id="4" name="Staðgengill efnis 3"/>
          <p:cNvSpPr>
            <a:spLocks noGrp="1"/>
          </p:cNvSpPr>
          <p:nvPr>
            <p:ph sz="half" idx="2"/>
          </p:nvPr>
        </p:nvSpPr>
        <p:spPr>
          <a:xfrm>
            <a:off x="839788" y="2505075"/>
            <a:ext cx="5157787" cy="3684588"/>
          </a:xfrm>
        </p:spPr>
        <p:txBody>
          <a:bodyPr/>
          <a:lstStyle/>
          <a:p>
            <a:pPr lvl="0"/>
            <a:r>
              <a:rPr lang="is-IS"/>
              <a:t>Smelltu til að breyta stílum aðaltexta</a:t>
            </a:r>
          </a:p>
          <a:p>
            <a:pPr lvl="1"/>
            <a:r>
              <a:rPr lang="is-IS"/>
              <a:t>Annað stig</a:t>
            </a:r>
          </a:p>
          <a:p>
            <a:pPr lvl="2"/>
            <a:r>
              <a:rPr lang="is-IS"/>
              <a:t>Þriðja stig</a:t>
            </a:r>
          </a:p>
          <a:p>
            <a:pPr lvl="3"/>
            <a:r>
              <a:rPr lang="is-IS"/>
              <a:t>Fjórða stig</a:t>
            </a:r>
          </a:p>
          <a:p>
            <a:pPr lvl="4"/>
            <a:r>
              <a:rPr lang="is-IS"/>
              <a:t>Fimmta stig</a:t>
            </a:r>
            <a:endParaRPr lang="sq-AL"/>
          </a:p>
        </p:txBody>
      </p:sp>
      <p:sp>
        <p:nvSpPr>
          <p:cNvPr id="5" name="Textastaðgengill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Smelltu til að breyta stílum aðaltexta</a:t>
            </a:r>
          </a:p>
        </p:txBody>
      </p:sp>
      <p:sp>
        <p:nvSpPr>
          <p:cNvPr id="6" name="Staðgengill efnis 5"/>
          <p:cNvSpPr>
            <a:spLocks noGrp="1"/>
          </p:cNvSpPr>
          <p:nvPr>
            <p:ph sz="quarter" idx="4"/>
          </p:nvPr>
        </p:nvSpPr>
        <p:spPr>
          <a:xfrm>
            <a:off x="6172200" y="2505075"/>
            <a:ext cx="5183188" cy="3684588"/>
          </a:xfrm>
        </p:spPr>
        <p:txBody>
          <a:bodyPr/>
          <a:lstStyle/>
          <a:p>
            <a:pPr lvl="0"/>
            <a:r>
              <a:rPr lang="is-IS"/>
              <a:t>Smelltu til að breyta stílum aðaltexta</a:t>
            </a:r>
          </a:p>
          <a:p>
            <a:pPr lvl="1"/>
            <a:r>
              <a:rPr lang="is-IS"/>
              <a:t>Annað stig</a:t>
            </a:r>
          </a:p>
          <a:p>
            <a:pPr lvl="2"/>
            <a:r>
              <a:rPr lang="is-IS"/>
              <a:t>Þriðja stig</a:t>
            </a:r>
          </a:p>
          <a:p>
            <a:pPr lvl="3"/>
            <a:r>
              <a:rPr lang="is-IS"/>
              <a:t>Fjórða stig</a:t>
            </a:r>
          </a:p>
          <a:p>
            <a:pPr lvl="4"/>
            <a:r>
              <a:rPr lang="is-IS"/>
              <a:t>Fimmta stig</a:t>
            </a:r>
            <a:endParaRPr lang="sq-AL"/>
          </a:p>
        </p:txBody>
      </p:sp>
      <p:sp>
        <p:nvSpPr>
          <p:cNvPr id="7" name="Dagsetningarstaðgengill 6"/>
          <p:cNvSpPr>
            <a:spLocks noGrp="1"/>
          </p:cNvSpPr>
          <p:nvPr>
            <p:ph type="dt" sz="half" idx="10"/>
          </p:nvPr>
        </p:nvSpPr>
        <p:spPr/>
        <p:txBody>
          <a:bodyPr/>
          <a:lstStyle/>
          <a:p>
            <a:fld id="{BF3A9BCB-0F9D-4C97-80BE-A1249A94DC14}" type="datetimeFigureOut">
              <a:rPr lang="sq-AL" smtClean="0"/>
              <a:t>16.4.2024</a:t>
            </a:fld>
            <a:endParaRPr lang="sq-AL"/>
          </a:p>
        </p:txBody>
      </p:sp>
      <p:sp>
        <p:nvSpPr>
          <p:cNvPr id="8" name="Síðufótarstaðgengill 7"/>
          <p:cNvSpPr>
            <a:spLocks noGrp="1"/>
          </p:cNvSpPr>
          <p:nvPr>
            <p:ph type="ftr" sz="quarter" idx="11"/>
          </p:nvPr>
        </p:nvSpPr>
        <p:spPr/>
        <p:txBody>
          <a:bodyPr/>
          <a:lstStyle/>
          <a:p>
            <a:endParaRPr lang="sq-AL"/>
          </a:p>
        </p:txBody>
      </p:sp>
      <p:sp>
        <p:nvSpPr>
          <p:cNvPr id="9" name="Skyggnunúmersstaðgengill 8"/>
          <p:cNvSpPr>
            <a:spLocks noGrp="1"/>
          </p:cNvSpPr>
          <p:nvPr>
            <p:ph type="sldNum" sz="quarter" idx="12"/>
          </p:nvPr>
        </p:nvSpPr>
        <p:spPr/>
        <p:txBody>
          <a:bodyPr/>
          <a:lstStyle/>
          <a:p>
            <a:fld id="{7CA8675B-9A23-4F1E-94E8-3099569DA15D}" type="slidenum">
              <a:rPr lang="sq-AL" smtClean="0"/>
              <a:t>‹#›</a:t>
            </a:fld>
            <a:endParaRPr lang="sq-AL"/>
          </a:p>
        </p:txBody>
      </p:sp>
    </p:spTree>
    <p:extLst>
      <p:ext uri="{BB962C8B-B14F-4D97-AF65-F5344CB8AC3E}">
        <p14:creationId xmlns:p14="http://schemas.microsoft.com/office/powerpoint/2010/main" val="2897694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ðeins titill">
    <p:spTree>
      <p:nvGrpSpPr>
        <p:cNvPr id="1" name=""/>
        <p:cNvGrpSpPr/>
        <p:nvPr/>
      </p:nvGrpSpPr>
      <p:grpSpPr>
        <a:xfrm>
          <a:off x="0" y="0"/>
          <a:ext cx="0" cy="0"/>
          <a:chOff x="0" y="0"/>
          <a:chExt cx="0" cy="0"/>
        </a:xfrm>
      </p:grpSpPr>
      <p:sp>
        <p:nvSpPr>
          <p:cNvPr id="2" name="Titill 1"/>
          <p:cNvSpPr>
            <a:spLocks noGrp="1"/>
          </p:cNvSpPr>
          <p:nvPr>
            <p:ph type="title"/>
          </p:nvPr>
        </p:nvSpPr>
        <p:spPr/>
        <p:txBody>
          <a:bodyPr/>
          <a:lstStyle/>
          <a:p>
            <a:r>
              <a:rPr lang="is-IS"/>
              <a:t>Smelltu til að breyta stíl aðaltitils</a:t>
            </a:r>
            <a:endParaRPr lang="sq-AL"/>
          </a:p>
        </p:txBody>
      </p:sp>
      <p:sp>
        <p:nvSpPr>
          <p:cNvPr id="3" name="Dagsetningarstaðgengill 2"/>
          <p:cNvSpPr>
            <a:spLocks noGrp="1"/>
          </p:cNvSpPr>
          <p:nvPr>
            <p:ph type="dt" sz="half" idx="10"/>
          </p:nvPr>
        </p:nvSpPr>
        <p:spPr/>
        <p:txBody>
          <a:bodyPr/>
          <a:lstStyle/>
          <a:p>
            <a:fld id="{BF3A9BCB-0F9D-4C97-80BE-A1249A94DC14}" type="datetimeFigureOut">
              <a:rPr lang="sq-AL" smtClean="0"/>
              <a:t>16.4.2024</a:t>
            </a:fld>
            <a:endParaRPr lang="sq-AL"/>
          </a:p>
        </p:txBody>
      </p:sp>
      <p:sp>
        <p:nvSpPr>
          <p:cNvPr id="4" name="Síðufótarstaðgengill 3"/>
          <p:cNvSpPr>
            <a:spLocks noGrp="1"/>
          </p:cNvSpPr>
          <p:nvPr>
            <p:ph type="ftr" sz="quarter" idx="11"/>
          </p:nvPr>
        </p:nvSpPr>
        <p:spPr/>
        <p:txBody>
          <a:bodyPr/>
          <a:lstStyle/>
          <a:p>
            <a:endParaRPr lang="sq-AL"/>
          </a:p>
        </p:txBody>
      </p:sp>
      <p:sp>
        <p:nvSpPr>
          <p:cNvPr id="5" name="Skyggnunúmersstaðgengill 4"/>
          <p:cNvSpPr>
            <a:spLocks noGrp="1"/>
          </p:cNvSpPr>
          <p:nvPr>
            <p:ph type="sldNum" sz="quarter" idx="12"/>
          </p:nvPr>
        </p:nvSpPr>
        <p:spPr/>
        <p:txBody>
          <a:bodyPr/>
          <a:lstStyle/>
          <a:p>
            <a:fld id="{7CA8675B-9A23-4F1E-94E8-3099569DA15D}" type="slidenum">
              <a:rPr lang="sq-AL" smtClean="0"/>
              <a:t>‹#›</a:t>
            </a:fld>
            <a:endParaRPr lang="sq-AL"/>
          </a:p>
        </p:txBody>
      </p:sp>
    </p:spTree>
    <p:extLst>
      <p:ext uri="{BB962C8B-B14F-4D97-AF65-F5344CB8AC3E}">
        <p14:creationId xmlns:p14="http://schemas.microsoft.com/office/powerpoint/2010/main" val="141920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Autt">
    <p:spTree>
      <p:nvGrpSpPr>
        <p:cNvPr id="1" name=""/>
        <p:cNvGrpSpPr/>
        <p:nvPr/>
      </p:nvGrpSpPr>
      <p:grpSpPr>
        <a:xfrm>
          <a:off x="0" y="0"/>
          <a:ext cx="0" cy="0"/>
          <a:chOff x="0" y="0"/>
          <a:chExt cx="0" cy="0"/>
        </a:xfrm>
      </p:grpSpPr>
      <p:sp>
        <p:nvSpPr>
          <p:cNvPr id="2" name="Dagsetningarstaðgengill 1"/>
          <p:cNvSpPr>
            <a:spLocks noGrp="1"/>
          </p:cNvSpPr>
          <p:nvPr>
            <p:ph type="dt" sz="half" idx="10"/>
          </p:nvPr>
        </p:nvSpPr>
        <p:spPr/>
        <p:txBody>
          <a:bodyPr/>
          <a:lstStyle/>
          <a:p>
            <a:fld id="{BF3A9BCB-0F9D-4C97-80BE-A1249A94DC14}" type="datetimeFigureOut">
              <a:rPr lang="sq-AL" smtClean="0"/>
              <a:t>16.4.2024</a:t>
            </a:fld>
            <a:endParaRPr lang="sq-AL"/>
          </a:p>
        </p:txBody>
      </p:sp>
      <p:sp>
        <p:nvSpPr>
          <p:cNvPr id="3" name="Síðufótarstaðgengill 2"/>
          <p:cNvSpPr>
            <a:spLocks noGrp="1"/>
          </p:cNvSpPr>
          <p:nvPr>
            <p:ph type="ftr" sz="quarter" idx="11"/>
          </p:nvPr>
        </p:nvSpPr>
        <p:spPr/>
        <p:txBody>
          <a:bodyPr/>
          <a:lstStyle/>
          <a:p>
            <a:endParaRPr lang="sq-AL"/>
          </a:p>
        </p:txBody>
      </p:sp>
      <p:sp>
        <p:nvSpPr>
          <p:cNvPr id="4" name="Skyggnunúmersstaðgengill 3"/>
          <p:cNvSpPr>
            <a:spLocks noGrp="1"/>
          </p:cNvSpPr>
          <p:nvPr>
            <p:ph type="sldNum" sz="quarter" idx="12"/>
          </p:nvPr>
        </p:nvSpPr>
        <p:spPr/>
        <p:txBody>
          <a:bodyPr/>
          <a:lstStyle/>
          <a:p>
            <a:fld id="{7CA8675B-9A23-4F1E-94E8-3099569DA15D}" type="slidenum">
              <a:rPr lang="sq-AL" smtClean="0"/>
              <a:t>‹#›</a:t>
            </a:fld>
            <a:endParaRPr lang="sq-AL"/>
          </a:p>
        </p:txBody>
      </p:sp>
    </p:spTree>
    <p:extLst>
      <p:ext uri="{BB962C8B-B14F-4D97-AF65-F5344CB8AC3E}">
        <p14:creationId xmlns:p14="http://schemas.microsoft.com/office/powerpoint/2010/main" val="84506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Efni með skýringartexta">
    <p:spTree>
      <p:nvGrpSpPr>
        <p:cNvPr id="1" name=""/>
        <p:cNvGrpSpPr/>
        <p:nvPr/>
      </p:nvGrpSpPr>
      <p:grpSpPr>
        <a:xfrm>
          <a:off x="0" y="0"/>
          <a:ext cx="0" cy="0"/>
          <a:chOff x="0" y="0"/>
          <a:chExt cx="0" cy="0"/>
        </a:xfrm>
      </p:grpSpPr>
      <p:sp>
        <p:nvSpPr>
          <p:cNvPr id="2" name="Titill 1"/>
          <p:cNvSpPr>
            <a:spLocks noGrp="1"/>
          </p:cNvSpPr>
          <p:nvPr>
            <p:ph type="title"/>
          </p:nvPr>
        </p:nvSpPr>
        <p:spPr>
          <a:xfrm>
            <a:off x="839788" y="457200"/>
            <a:ext cx="3932237" cy="1600200"/>
          </a:xfrm>
        </p:spPr>
        <p:txBody>
          <a:bodyPr anchor="b"/>
          <a:lstStyle>
            <a:lvl1pPr>
              <a:defRPr sz="3200"/>
            </a:lvl1pPr>
          </a:lstStyle>
          <a:p>
            <a:r>
              <a:rPr lang="is-IS"/>
              <a:t>Smelltu til að breyta stíl aðaltitils</a:t>
            </a:r>
            <a:endParaRPr lang="sq-AL"/>
          </a:p>
        </p:txBody>
      </p:sp>
      <p:sp>
        <p:nvSpPr>
          <p:cNvPr id="3" name="Staðgengill efni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a:t>Smelltu til að breyta stílum aðaltexta</a:t>
            </a:r>
          </a:p>
          <a:p>
            <a:pPr lvl="1"/>
            <a:r>
              <a:rPr lang="is-IS"/>
              <a:t>Annað stig</a:t>
            </a:r>
          </a:p>
          <a:p>
            <a:pPr lvl="2"/>
            <a:r>
              <a:rPr lang="is-IS"/>
              <a:t>Þriðja stig</a:t>
            </a:r>
          </a:p>
          <a:p>
            <a:pPr lvl="3"/>
            <a:r>
              <a:rPr lang="is-IS"/>
              <a:t>Fjórða stig</a:t>
            </a:r>
          </a:p>
          <a:p>
            <a:pPr lvl="4"/>
            <a:r>
              <a:rPr lang="is-IS"/>
              <a:t>Fimmta stig</a:t>
            </a:r>
            <a:endParaRPr lang="sq-AL"/>
          </a:p>
        </p:txBody>
      </p:sp>
      <p:sp>
        <p:nvSpPr>
          <p:cNvPr id="4" name="Textastaðgengill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s-IS"/>
              <a:t>Smelltu til að breyta stílum aðaltexta</a:t>
            </a:r>
          </a:p>
        </p:txBody>
      </p:sp>
      <p:sp>
        <p:nvSpPr>
          <p:cNvPr id="5" name="Dagsetningarstaðgengill 4"/>
          <p:cNvSpPr>
            <a:spLocks noGrp="1"/>
          </p:cNvSpPr>
          <p:nvPr>
            <p:ph type="dt" sz="half" idx="10"/>
          </p:nvPr>
        </p:nvSpPr>
        <p:spPr/>
        <p:txBody>
          <a:bodyPr/>
          <a:lstStyle/>
          <a:p>
            <a:fld id="{BF3A9BCB-0F9D-4C97-80BE-A1249A94DC14}" type="datetimeFigureOut">
              <a:rPr lang="sq-AL" smtClean="0"/>
              <a:t>16.4.2024</a:t>
            </a:fld>
            <a:endParaRPr lang="sq-AL"/>
          </a:p>
        </p:txBody>
      </p:sp>
      <p:sp>
        <p:nvSpPr>
          <p:cNvPr id="6" name="Síðufótarstaðgengill 5"/>
          <p:cNvSpPr>
            <a:spLocks noGrp="1"/>
          </p:cNvSpPr>
          <p:nvPr>
            <p:ph type="ftr" sz="quarter" idx="11"/>
          </p:nvPr>
        </p:nvSpPr>
        <p:spPr/>
        <p:txBody>
          <a:bodyPr/>
          <a:lstStyle/>
          <a:p>
            <a:endParaRPr lang="sq-AL"/>
          </a:p>
        </p:txBody>
      </p:sp>
      <p:sp>
        <p:nvSpPr>
          <p:cNvPr id="7" name="Skyggnunúmersstaðgengill 6"/>
          <p:cNvSpPr>
            <a:spLocks noGrp="1"/>
          </p:cNvSpPr>
          <p:nvPr>
            <p:ph type="sldNum" sz="quarter" idx="12"/>
          </p:nvPr>
        </p:nvSpPr>
        <p:spPr/>
        <p:txBody>
          <a:bodyPr/>
          <a:lstStyle/>
          <a:p>
            <a:fld id="{7CA8675B-9A23-4F1E-94E8-3099569DA15D}" type="slidenum">
              <a:rPr lang="sq-AL" smtClean="0"/>
              <a:t>‹#›</a:t>
            </a:fld>
            <a:endParaRPr lang="sq-AL"/>
          </a:p>
        </p:txBody>
      </p:sp>
    </p:spTree>
    <p:extLst>
      <p:ext uri="{BB962C8B-B14F-4D97-AF65-F5344CB8AC3E}">
        <p14:creationId xmlns:p14="http://schemas.microsoft.com/office/powerpoint/2010/main" val="147510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Mynd með skýringartexta">
    <p:spTree>
      <p:nvGrpSpPr>
        <p:cNvPr id="1" name=""/>
        <p:cNvGrpSpPr/>
        <p:nvPr/>
      </p:nvGrpSpPr>
      <p:grpSpPr>
        <a:xfrm>
          <a:off x="0" y="0"/>
          <a:ext cx="0" cy="0"/>
          <a:chOff x="0" y="0"/>
          <a:chExt cx="0" cy="0"/>
        </a:xfrm>
      </p:grpSpPr>
      <p:sp>
        <p:nvSpPr>
          <p:cNvPr id="2" name="Titill 1"/>
          <p:cNvSpPr>
            <a:spLocks noGrp="1"/>
          </p:cNvSpPr>
          <p:nvPr>
            <p:ph type="title"/>
          </p:nvPr>
        </p:nvSpPr>
        <p:spPr>
          <a:xfrm>
            <a:off x="839788" y="457200"/>
            <a:ext cx="3932237" cy="1600200"/>
          </a:xfrm>
        </p:spPr>
        <p:txBody>
          <a:bodyPr anchor="b"/>
          <a:lstStyle>
            <a:lvl1pPr>
              <a:defRPr sz="3200"/>
            </a:lvl1pPr>
          </a:lstStyle>
          <a:p>
            <a:r>
              <a:rPr lang="is-IS"/>
              <a:t>Smelltu til að breyta stíl aðaltitils</a:t>
            </a:r>
            <a:endParaRPr lang="sq-AL"/>
          </a:p>
        </p:txBody>
      </p:sp>
      <p:sp>
        <p:nvSpPr>
          <p:cNvPr id="3" name="Staðgengill mynda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q-AL"/>
          </a:p>
        </p:txBody>
      </p:sp>
      <p:sp>
        <p:nvSpPr>
          <p:cNvPr id="4" name="Textastaðgengill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s-IS"/>
              <a:t>Smelltu til að breyta stílum aðaltexta</a:t>
            </a:r>
          </a:p>
        </p:txBody>
      </p:sp>
      <p:sp>
        <p:nvSpPr>
          <p:cNvPr id="5" name="Dagsetningarstaðgengill 4"/>
          <p:cNvSpPr>
            <a:spLocks noGrp="1"/>
          </p:cNvSpPr>
          <p:nvPr>
            <p:ph type="dt" sz="half" idx="10"/>
          </p:nvPr>
        </p:nvSpPr>
        <p:spPr/>
        <p:txBody>
          <a:bodyPr/>
          <a:lstStyle/>
          <a:p>
            <a:fld id="{BF3A9BCB-0F9D-4C97-80BE-A1249A94DC14}" type="datetimeFigureOut">
              <a:rPr lang="sq-AL" smtClean="0"/>
              <a:t>16.4.2024</a:t>
            </a:fld>
            <a:endParaRPr lang="sq-AL"/>
          </a:p>
        </p:txBody>
      </p:sp>
      <p:sp>
        <p:nvSpPr>
          <p:cNvPr id="6" name="Síðufótarstaðgengill 5"/>
          <p:cNvSpPr>
            <a:spLocks noGrp="1"/>
          </p:cNvSpPr>
          <p:nvPr>
            <p:ph type="ftr" sz="quarter" idx="11"/>
          </p:nvPr>
        </p:nvSpPr>
        <p:spPr/>
        <p:txBody>
          <a:bodyPr/>
          <a:lstStyle/>
          <a:p>
            <a:endParaRPr lang="sq-AL"/>
          </a:p>
        </p:txBody>
      </p:sp>
      <p:sp>
        <p:nvSpPr>
          <p:cNvPr id="7" name="Skyggnunúmersstaðgengill 6"/>
          <p:cNvSpPr>
            <a:spLocks noGrp="1"/>
          </p:cNvSpPr>
          <p:nvPr>
            <p:ph type="sldNum" sz="quarter" idx="12"/>
          </p:nvPr>
        </p:nvSpPr>
        <p:spPr/>
        <p:txBody>
          <a:bodyPr/>
          <a:lstStyle/>
          <a:p>
            <a:fld id="{7CA8675B-9A23-4F1E-94E8-3099569DA15D}" type="slidenum">
              <a:rPr lang="sq-AL" smtClean="0"/>
              <a:t>‹#›</a:t>
            </a:fld>
            <a:endParaRPr lang="sq-AL"/>
          </a:p>
        </p:txBody>
      </p:sp>
    </p:spTree>
    <p:extLst>
      <p:ext uri="{BB962C8B-B14F-4D97-AF65-F5344CB8AC3E}">
        <p14:creationId xmlns:p14="http://schemas.microsoft.com/office/powerpoint/2010/main" val="1086842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ilsstaðgengil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s-IS"/>
              <a:t>Smelltu til að breyta stíl aðaltitils</a:t>
            </a:r>
            <a:endParaRPr lang="sq-AL"/>
          </a:p>
        </p:txBody>
      </p:sp>
      <p:sp>
        <p:nvSpPr>
          <p:cNvPr id="3" name="Textastaðgengill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s-IS"/>
              <a:t>Smelltu til að breyta stílum aðaltexta</a:t>
            </a:r>
          </a:p>
          <a:p>
            <a:pPr lvl="1"/>
            <a:r>
              <a:rPr lang="is-IS"/>
              <a:t>Annað stig</a:t>
            </a:r>
          </a:p>
          <a:p>
            <a:pPr lvl="2"/>
            <a:r>
              <a:rPr lang="is-IS"/>
              <a:t>Þriðja stig</a:t>
            </a:r>
          </a:p>
          <a:p>
            <a:pPr lvl="3"/>
            <a:r>
              <a:rPr lang="is-IS"/>
              <a:t>Fjórða stig</a:t>
            </a:r>
          </a:p>
          <a:p>
            <a:pPr lvl="4"/>
            <a:r>
              <a:rPr lang="is-IS"/>
              <a:t>Fimmta stig</a:t>
            </a:r>
            <a:endParaRPr lang="sq-AL"/>
          </a:p>
        </p:txBody>
      </p:sp>
      <p:sp>
        <p:nvSpPr>
          <p:cNvPr id="4" name="Dagsetningarstaðgengill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3A9BCB-0F9D-4C97-80BE-A1249A94DC14}" type="datetimeFigureOut">
              <a:rPr lang="sq-AL" smtClean="0"/>
              <a:t>16.4.2024</a:t>
            </a:fld>
            <a:endParaRPr lang="sq-AL"/>
          </a:p>
        </p:txBody>
      </p:sp>
      <p:sp>
        <p:nvSpPr>
          <p:cNvPr id="5" name="Síðufótarstaðgengill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q-AL"/>
          </a:p>
        </p:txBody>
      </p:sp>
      <p:sp>
        <p:nvSpPr>
          <p:cNvPr id="6" name="Skyggnunúmersstaðgengill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A8675B-9A23-4F1E-94E8-3099569DA15D}" type="slidenum">
              <a:rPr lang="sq-AL" smtClean="0"/>
              <a:t>‹#›</a:t>
            </a:fld>
            <a:endParaRPr lang="sq-AL"/>
          </a:p>
        </p:txBody>
      </p:sp>
    </p:spTree>
    <p:extLst>
      <p:ext uri="{BB962C8B-B14F-4D97-AF65-F5344CB8AC3E}">
        <p14:creationId xmlns:p14="http://schemas.microsoft.com/office/powerpoint/2010/main" val="141364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q-A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ideo" Target="https://www.youtube.com/embed/9VMbVXBSxyA?start=3&amp;feature=oembed" TargetMode="Externa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www.youtube.com/embed/EAmmUIEsN9A?start=83&amp;feature=oembed" TargetMode="Externa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uniceficeland.cdn.prismic.io/uniceficeland/d496fc36-dec6-4b52-9e6e-b1cb16c66567_2024_HREYFINGIN_KYNNINGARB.pdf" TargetMode="External"/><Relationship Id="rId7"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hyperlink" Target="chrome-extension://efaidnbmnnnibpcajpcglclefindmkaj/https:/uniceficeland.cdn.prismic.io/uniceficeland/3693cdd1-b628-40e6-baed-e7bea3da1a53_HREYFINGIN_2023_aheitablad.pdf" TargetMode="External"/><Relationship Id="rId5" Type="http://schemas.openxmlformats.org/officeDocument/2006/relationships/hyperlink" Target="https://uniceficeland.cdn.prismic.io/uniceficeland/65dc6b703a605798c18c3f0a_2024_kynningarbref_a%C3%B0standendur.pdf" TargetMode="External"/><Relationship Id="rId4" Type="http://schemas.openxmlformats.org/officeDocument/2006/relationships/hyperlink" Target="https://uniceficeland.cdn.prismic.io/uniceficeland/f989375e-fbdf-444b-8a20-77adac178a85_2024_HREYFINGIN_FRAMKV%C3%86MDAB%C3%86KLINGUR.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chrome-extension://efaidnbmnnnibpcajpcglclefindmkaj/https:/uniceficeland.cdn.prismic.io/uniceficeland/021fb92c-f8c6-4fd8-b98b-d7f7d4691e35_Haf%C3%B0u-%C3%A1hrif-verkf%C3%A6rakista-ungmenna-h%C3%A6rri-upplausn.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un.is/kennsluefni/" TargetMode="External"/><Relationship Id="rId13" Type="http://schemas.openxmlformats.org/officeDocument/2006/relationships/hyperlink" Target="http://www.gerasjalfur.is/" TargetMode="External"/><Relationship Id="rId3" Type="http://schemas.openxmlformats.org/officeDocument/2006/relationships/image" Target="../media/image38.jpeg"/><Relationship Id="rId7" Type="http://schemas.openxmlformats.org/officeDocument/2006/relationships/hyperlink" Target="https://www.unicef.is/rettindaratleikur" TargetMode="External"/><Relationship Id="rId12" Type="http://schemas.openxmlformats.org/officeDocument/2006/relationships/hyperlink" Target="https://www.youtube.com/watch?v=Jdg1_DEDjmk&amp;list=PLr3r5ZhK0uFzZ3-TWMFyrG39yhdW4tHdh"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barnasattmali.is/" TargetMode="External"/><Relationship Id="rId11" Type="http://schemas.openxmlformats.org/officeDocument/2006/relationships/hyperlink" Target="https://spilari.nyr.ruv.is/krakkaruv/spila/vid-eigum-oll-rettindi/32542/9mb0v1" TargetMode="External"/><Relationship Id="rId5" Type="http://schemas.openxmlformats.org/officeDocument/2006/relationships/hyperlink" Target="https://www.unicef.is/umakademiuna" TargetMode="External"/><Relationship Id="rId10" Type="http://schemas.openxmlformats.org/officeDocument/2006/relationships/hyperlink" Target="https://spilari.nyr.ruv.is/krakkaruv/spila/barnasattmali-tiu-ara/34460/a8kbe1" TargetMode="External"/><Relationship Id="rId4" Type="http://schemas.openxmlformats.org/officeDocument/2006/relationships/image" Target="../media/image5.png"/><Relationship Id="rId9" Type="http://schemas.openxmlformats.org/officeDocument/2006/relationships/hyperlink" Target="https://mms.is/namsefni/sjalfbaerni-nemendabo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microsoft.com/office/2018/10/relationships/comments" Target="../comments/modernComment_11C_DE963E7A.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21.jpe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hyperlink" Target="https://www.youtube.com/watch?v=71AMWFaTr3Q&amp;list=PLmoSvq6M6wmqd3yi91yoFGCEI5091p8SR" TargetMode="External"/><Relationship Id="rId4" Type="http://schemas.openxmlformats.org/officeDocument/2006/relationships/hyperlink" Target="https://www.youtube.com/watch?v=5ZdAYti8eL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colorful stripes&#10;&#10;Description automatically generated">
            <a:extLst>
              <a:ext uri="{FF2B5EF4-FFF2-40B4-BE49-F238E27FC236}">
                <a16:creationId xmlns:a16="http://schemas.microsoft.com/office/drawing/2014/main" id="{B9D1A653-8DCF-9FF2-3F93-A2B65A5A3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 y="1"/>
            <a:ext cx="12570460" cy="6857999"/>
          </a:xfrm>
          <a:prstGeom prst="rect">
            <a:avLst/>
          </a:prstGeom>
        </p:spPr>
      </p:pic>
      <p:sp>
        <p:nvSpPr>
          <p:cNvPr id="6" name="TextBox 5">
            <a:extLst>
              <a:ext uri="{FF2B5EF4-FFF2-40B4-BE49-F238E27FC236}">
                <a16:creationId xmlns:a16="http://schemas.microsoft.com/office/drawing/2014/main" id="{873C176D-21BB-358A-AE34-15B11B0F4C76}"/>
              </a:ext>
            </a:extLst>
          </p:cNvPr>
          <p:cNvSpPr txBox="1"/>
          <p:nvPr/>
        </p:nvSpPr>
        <p:spPr>
          <a:xfrm>
            <a:off x="5659705" y="5996321"/>
            <a:ext cx="5424256" cy="369332"/>
          </a:xfrm>
          <a:prstGeom prst="rect">
            <a:avLst/>
          </a:prstGeom>
          <a:noFill/>
        </p:spPr>
        <p:txBody>
          <a:bodyPr wrap="square" rtlCol="0">
            <a:spAutoFit/>
          </a:bodyPr>
          <a:lstStyle/>
          <a:p>
            <a:r>
              <a:rPr lang="is-IS">
                <a:solidFill>
                  <a:schemeClr val="bg1"/>
                </a:solidFill>
                <a:latin typeface="Univers" panose="020B0503020202020204" pitchFamily="34" charset="0"/>
              </a:rPr>
              <a:t>Fræðsla og verkefni fyrir elsta stig grunnskóla </a:t>
            </a:r>
          </a:p>
        </p:txBody>
      </p:sp>
      <p:pic>
        <p:nvPicPr>
          <p:cNvPr id="4" name="Picture 3" descr="A blue text on a white background&#10;&#10;Description automatically generated">
            <a:extLst>
              <a:ext uri="{FF2B5EF4-FFF2-40B4-BE49-F238E27FC236}">
                <a16:creationId xmlns:a16="http://schemas.microsoft.com/office/drawing/2014/main" id="{852E81F9-98DC-42D3-8805-73C37D7B7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080" y="-11729"/>
            <a:ext cx="1124663" cy="1124663"/>
          </a:xfrm>
          <a:prstGeom prst="rect">
            <a:avLst/>
          </a:prstGeom>
        </p:spPr>
      </p:pic>
      <p:pic>
        <p:nvPicPr>
          <p:cNvPr id="7" name="Picture 6">
            <a:extLst>
              <a:ext uri="{FF2B5EF4-FFF2-40B4-BE49-F238E27FC236}">
                <a16:creationId xmlns:a16="http://schemas.microsoft.com/office/drawing/2014/main" id="{F1CBF0FE-2E61-3695-0DC6-AE68B3907D8C}"/>
              </a:ext>
            </a:extLst>
          </p:cNvPr>
          <p:cNvPicPr>
            <a:picLocks noChangeAspect="1"/>
          </p:cNvPicPr>
          <p:nvPr/>
        </p:nvPicPr>
        <p:blipFill>
          <a:blip r:embed="rId4"/>
          <a:stretch>
            <a:fillRect/>
          </a:stretch>
        </p:blipFill>
        <p:spPr>
          <a:xfrm>
            <a:off x="5725026" y="2780633"/>
            <a:ext cx="4451684" cy="2941052"/>
          </a:xfrm>
          <a:prstGeom prst="rect">
            <a:avLst/>
          </a:prstGeom>
        </p:spPr>
      </p:pic>
    </p:spTree>
    <p:extLst>
      <p:ext uri="{BB962C8B-B14F-4D97-AF65-F5344CB8AC3E}">
        <p14:creationId xmlns:p14="http://schemas.microsoft.com/office/powerpoint/2010/main" val="198341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A7D01E-16BE-EEE8-24C7-94DFF17363FF}"/>
              </a:ext>
            </a:extLst>
          </p:cNvPr>
          <p:cNvPicPr>
            <a:picLocks noChangeAspect="1"/>
          </p:cNvPicPr>
          <p:nvPr/>
        </p:nvPicPr>
        <p:blipFill>
          <a:blip r:embed="rId3"/>
          <a:stretch>
            <a:fillRect/>
          </a:stretch>
        </p:blipFill>
        <p:spPr>
          <a:xfrm>
            <a:off x="777550" y="-14142"/>
            <a:ext cx="10636899" cy="6886284"/>
          </a:xfrm>
          <a:prstGeom prst="rect">
            <a:avLst/>
          </a:prstGeom>
        </p:spPr>
      </p:pic>
    </p:spTree>
    <p:extLst>
      <p:ext uri="{BB962C8B-B14F-4D97-AF65-F5344CB8AC3E}">
        <p14:creationId xmlns:p14="http://schemas.microsoft.com/office/powerpoint/2010/main" val="1185702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45A9CE-FA37-279D-F911-0CFAA8734218}"/>
              </a:ext>
            </a:extLst>
          </p:cNvPr>
          <p:cNvPicPr>
            <a:picLocks noChangeAspect="1"/>
          </p:cNvPicPr>
          <p:nvPr/>
        </p:nvPicPr>
        <p:blipFill>
          <a:blip r:embed="rId3"/>
          <a:srcRect/>
          <a:stretch/>
        </p:blipFill>
        <p:spPr>
          <a:xfrm>
            <a:off x="10672182" y="293"/>
            <a:ext cx="1119835" cy="1119835"/>
          </a:xfrm>
          <a:prstGeom prst="rect">
            <a:avLst/>
          </a:prstGeom>
        </p:spPr>
      </p:pic>
      <p:sp>
        <p:nvSpPr>
          <p:cNvPr id="18" name="TextBox 17">
            <a:extLst>
              <a:ext uri="{FF2B5EF4-FFF2-40B4-BE49-F238E27FC236}">
                <a16:creationId xmlns:a16="http://schemas.microsoft.com/office/drawing/2014/main" id="{BC311248-2D49-0F1D-73E1-E55B86170D28}"/>
              </a:ext>
            </a:extLst>
          </p:cNvPr>
          <p:cNvSpPr txBox="1"/>
          <p:nvPr/>
        </p:nvSpPr>
        <p:spPr>
          <a:xfrm>
            <a:off x="305499" y="281635"/>
            <a:ext cx="13785567" cy="6615978"/>
          </a:xfrm>
          <a:prstGeom prst="rect">
            <a:avLst/>
          </a:prstGeom>
          <a:noFill/>
        </p:spPr>
        <p:txBody>
          <a:bodyPr wrap="square" rtlCol="0">
            <a:spAutoFit/>
          </a:bodyPr>
          <a:lstStyle/>
          <a:p>
            <a:pPr>
              <a:lnSpc>
                <a:spcPct val="150000"/>
              </a:lnSpc>
            </a:pPr>
            <a:r>
              <a:rPr lang="is-IS" sz="2000" b="1" dirty="0">
                <a:solidFill>
                  <a:srgbClr val="00B0F0"/>
                </a:solidFill>
                <a:latin typeface="Univers" panose="020B0503020202020204" pitchFamily="34" charset="0"/>
              </a:rPr>
              <a:t>Heimsmarkmiðin í einni setningu</a:t>
            </a:r>
          </a:p>
          <a:p>
            <a:pPr>
              <a:lnSpc>
                <a:spcPct val="150000"/>
              </a:lnSpc>
            </a:pPr>
            <a:r>
              <a:rPr lang="is-IS" sz="1200" dirty="0">
                <a:latin typeface="Univers" panose="020B0503020202020204" pitchFamily="34" charset="0"/>
              </a:rPr>
              <a:t>Eftirfarandi setningar má nota til að ýta undir skilning barna á að hverju hvert markmið miðar.</a:t>
            </a:r>
          </a:p>
          <a:p>
            <a:pPr>
              <a:lnSpc>
                <a:spcPct val="150000"/>
              </a:lnSpc>
            </a:pPr>
            <a:r>
              <a:rPr lang="is-IS" sz="1200" dirty="0">
                <a:latin typeface="Univers" panose="020B0503020202020204" pitchFamily="34" charset="0"/>
              </a:rPr>
              <a:t>Markmið 1: Útrýma fátækt í allri sinni mynd alls staðar</a:t>
            </a:r>
          </a:p>
          <a:p>
            <a:pPr>
              <a:lnSpc>
                <a:spcPct val="150000"/>
              </a:lnSpc>
            </a:pPr>
            <a:r>
              <a:rPr lang="is-IS" sz="1200" dirty="0">
                <a:latin typeface="Univers" panose="020B0503020202020204" pitchFamily="34" charset="0"/>
              </a:rPr>
              <a:t>Markmið 2: Útrýma hungri, tryggja fæðuöryggi og bætta næringu</a:t>
            </a:r>
          </a:p>
          <a:p>
            <a:pPr>
              <a:lnSpc>
                <a:spcPct val="150000"/>
              </a:lnSpc>
            </a:pPr>
            <a:r>
              <a:rPr lang="is-IS" sz="1200" dirty="0">
                <a:latin typeface="Univers" panose="020B0503020202020204" pitchFamily="34" charset="0"/>
              </a:rPr>
              <a:t>Markmið 3: Stuðla að heilbrigðu líferni og vellíðan fyrir alla frá vöggu til grafar</a:t>
            </a:r>
          </a:p>
          <a:p>
            <a:pPr>
              <a:lnSpc>
                <a:spcPct val="150000"/>
              </a:lnSpc>
            </a:pPr>
            <a:r>
              <a:rPr lang="is-IS" sz="1200" dirty="0">
                <a:latin typeface="Univers" panose="020B0503020202020204" pitchFamily="34" charset="0"/>
              </a:rPr>
              <a:t>Markmið 4: Tryggja öllum jafnan aðgang að góðri menntun og tækifæri til náms</a:t>
            </a:r>
          </a:p>
          <a:p>
            <a:pPr>
              <a:lnSpc>
                <a:spcPct val="150000"/>
              </a:lnSpc>
            </a:pPr>
            <a:r>
              <a:rPr lang="is-IS" sz="1200" dirty="0">
                <a:latin typeface="Univers" panose="020B0503020202020204" pitchFamily="34" charset="0"/>
              </a:rPr>
              <a:t>Markmið 5: Jafnrétti kynjanna verði tryggt og staða allra kvenna og stúlkna styrkt</a:t>
            </a:r>
          </a:p>
          <a:p>
            <a:pPr>
              <a:lnSpc>
                <a:spcPct val="150000"/>
              </a:lnSpc>
            </a:pPr>
            <a:r>
              <a:rPr lang="is-IS" sz="1200" dirty="0">
                <a:latin typeface="Univers" panose="020B0503020202020204" pitchFamily="34" charset="0"/>
              </a:rPr>
              <a:t>Markmið 6: Tryggja aðgengi allra að hreinu og öruggu vatni</a:t>
            </a:r>
          </a:p>
          <a:p>
            <a:pPr>
              <a:lnSpc>
                <a:spcPct val="150000"/>
              </a:lnSpc>
            </a:pPr>
            <a:r>
              <a:rPr lang="is-IS" sz="1200" dirty="0">
                <a:latin typeface="Univers" panose="020B0503020202020204" pitchFamily="34" charset="0"/>
              </a:rPr>
              <a:t>Markmið 7: Tryggja öllum aðgang að hreinni og öruggri orku</a:t>
            </a:r>
          </a:p>
          <a:p>
            <a:pPr>
              <a:lnSpc>
                <a:spcPct val="150000"/>
              </a:lnSpc>
            </a:pPr>
            <a:r>
              <a:rPr lang="is-IS" sz="1200" dirty="0">
                <a:latin typeface="Univers" panose="020B0503020202020204" pitchFamily="34" charset="0"/>
              </a:rPr>
              <a:t>Markmið 8: Stuðla að viðvarandi sjálfbærum hagvexti og arðbærum og mannsæmandi atvinnutækifærum fyrir alla</a:t>
            </a:r>
          </a:p>
          <a:p>
            <a:pPr>
              <a:lnSpc>
                <a:spcPct val="150000"/>
              </a:lnSpc>
            </a:pPr>
            <a:r>
              <a:rPr lang="is-IS" sz="1200" dirty="0">
                <a:latin typeface="Univers" panose="020B0503020202020204" pitchFamily="34" charset="0"/>
              </a:rPr>
              <a:t>Markmið 9: Byggja upp viðnámsþolna innviði og tryggja að þeir skaði hvorki fólk né umhverfi, </a:t>
            </a:r>
            <a:br>
              <a:rPr lang="is-IS" sz="1200" dirty="0">
                <a:latin typeface="Univers" panose="020B0503020202020204" pitchFamily="34" charset="0"/>
              </a:rPr>
            </a:br>
            <a:r>
              <a:rPr lang="is-IS" sz="1200" dirty="0">
                <a:latin typeface="Univers" panose="020B0503020202020204" pitchFamily="34" charset="0"/>
              </a:rPr>
              <a:t>hjálpa fyrirtækjum að hanna og móta nýja tækni og hlúa að nýsköpun</a:t>
            </a:r>
          </a:p>
          <a:p>
            <a:pPr>
              <a:lnSpc>
                <a:spcPct val="150000"/>
              </a:lnSpc>
            </a:pPr>
            <a:r>
              <a:rPr lang="is-IS" sz="1200" dirty="0">
                <a:latin typeface="Univers" panose="020B0503020202020204" pitchFamily="34" charset="0"/>
              </a:rPr>
              <a:t>Markmið 10: Draga úr ójöfnuði í heiminum</a:t>
            </a:r>
          </a:p>
          <a:p>
            <a:pPr>
              <a:lnSpc>
                <a:spcPct val="150000"/>
              </a:lnSpc>
            </a:pPr>
            <a:r>
              <a:rPr lang="is-IS" sz="1200" dirty="0">
                <a:latin typeface="Univers" panose="020B0503020202020204" pitchFamily="34" charset="0"/>
              </a:rPr>
              <a:t>Markmið 11: Gera borgir og íbúðarsvæði örugg, sjálfbær og öllum aðgengileg</a:t>
            </a:r>
          </a:p>
          <a:p>
            <a:pPr>
              <a:lnSpc>
                <a:spcPct val="150000"/>
              </a:lnSpc>
            </a:pPr>
            <a:r>
              <a:rPr lang="is-IS" sz="1200" b="1" dirty="0">
                <a:latin typeface="Univers" panose="020B0503020202020204" pitchFamily="34" charset="0"/>
              </a:rPr>
              <a:t>Markmið 12: Tryggja sjálfbær neyslu- og framleiðslumynstur og stöðva matarsóun</a:t>
            </a:r>
          </a:p>
          <a:p>
            <a:pPr>
              <a:lnSpc>
                <a:spcPct val="150000"/>
              </a:lnSpc>
            </a:pPr>
            <a:r>
              <a:rPr lang="is-IS" sz="1200" b="1" dirty="0">
                <a:latin typeface="Univers" panose="020B0503020202020204" pitchFamily="34" charset="0"/>
              </a:rPr>
              <a:t>Markmið 13: Bráðaaðgerðir gegn loftslagsbreytingum og áhrifum þeirra</a:t>
            </a:r>
          </a:p>
          <a:p>
            <a:pPr>
              <a:lnSpc>
                <a:spcPct val="150000"/>
              </a:lnSpc>
            </a:pPr>
            <a:r>
              <a:rPr lang="is-IS" sz="1200" dirty="0">
                <a:latin typeface="Univers" panose="020B0503020202020204" pitchFamily="34" charset="0"/>
              </a:rPr>
              <a:t>Markmið 14: Vernda og nýta hafið og auðlindir þess</a:t>
            </a:r>
          </a:p>
          <a:p>
            <a:pPr>
              <a:lnSpc>
                <a:spcPct val="150000"/>
              </a:lnSpc>
            </a:pPr>
            <a:r>
              <a:rPr lang="is-IS" sz="1200" dirty="0">
                <a:latin typeface="Univers" panose="020B0503020202020204" pitchFamily="34" charset="0"/>
              </a:rPr>
              <a:t>Markmið 15: Vernda, endurheimta og efla náttúruna og dýrin sem þar búa</a:t>
            </a:r>
          </a:p>
          <a:p>
            <a:pPr>
              <a:lnSpc>
                <a:spcPct val="150000"/>
              </a:lnSpc>
            </a:pPr>
            <a:r>
              <a:rPr lang="is-IS" sz="1200" dirty="0">
                <a:latin typeface="Univers" panose="020B0503020202020204" pitchFamily="34" charset="0"/>
              </a:rPr>
              <a:t>Markmið 17: Blása lífi í alþjóðlegt samstarf um sjálfbæra þróun og grípa til aðgerða</a:t>
            </a:r>
          </a:p>
          <a:p>
            <a:pPr>
              <a:lnSpc>
                <a:spcPct val="150000"/>
              </a:lnSpc>
            </a:pPr>
            <a:r>
              <a:rPr lang="is-IS" sz="1200" b="1" dirty="0">
                <a:latin typeface="Univers" panose="020B0503020202020204" pitchFamily="34" charset="0"/>
              </a:rPr>
              <a:t>Markmið 16: Stuðla að friðsælum og sjálfbærum samfélögum fyrir alla jarðarbúa, </a:t>
            </a:r>
          </a:p>
          <a:p>
            <a:pPr>
              <a:lnSpc>
                <a:spcPct val="150000"/>
              </a:lnSpc>
            </a:pPr>
            <a:r>
              <a:rPr lang="is-IS" sz="1200" b="1" dirty="0">
                <a:latin typeface="Univers" panose="020B0503020202020204" pitchFamily="34" charset="0"/>
              </a:rPr>
              <a:t>tryggja öllum jafnan aðgang að réttarkerfi og byggja upp skilvirkar og ábyrgar stofnanir á öllum sviðum.</a:t>
            </a:r>
          </a:p>
          <a:p>
            <a:pPr>
              <a:lnSpc>
                <a:spcPct val="150000"/>
              </a:lnSpc>
            </a:pPr>
            <a:r>
              <a:rPr lang="is-IS" sz="1200" dirty="0">
                <a:latin typeface="Univers" panose="020B0503020202020204" pitchFamily="34" charset="0"/>
              </a:rPr>
              <a:t>Markmið 17: Blása lífi í alþjóðlegt samstarf um sjálfbæra þróun og grípa til aðgerða</a:t>
            </a:r>
          </a:p>
          <a:p>
            <a:pPr>
              <a:lnSpc>
                <a:spcPct val="150000"/>
              </a:lnSpc>
            </a:pPr>
            <a:endParaRPr lang="is-IS" sz="1200" dirty="0">
              <a:latin typeface="Univers" panose="020B0503020202020204" pitchFamily="34" charset="0"/>
            </a:endParaRPr>
          </a:p>
        </p:txBody>
      </p:sp>
      <p:pic>
        <p:nvPicPr>
          <p:cNvPr id="19" name="Picture 18">
            <a:extLst>
              <a:ext uri="{FF2B5EF4-FFF2-40B4-BE49-F238E27FC236}">
                <a16:creationId xmlns:a16="http://schemas.microsoft.com/office/drawing/2014/main" id="{B2BB2808-EEC2-22C4-C28D-855B5CCC8F5D}"/>
              </a:ext>
            </a:extLst>
          </p:cNvPr>
          <p:cNvPicPr>
            <a:picLocks noChangeAspect="1"/>
          </p:cNvPicPr>
          <p:nvPr/>
        </p:nvPicPr>
        <p:blipFill>
          <a:blip r:embed="rId4"/>
          <a:stretch>
            <a:fillRect/>
          </a:stretch>
        </p:blipFill>
        <p:spPr>
          <a:xfrm>
            <a:off x="9965825" y="1922962"/>
            <a:ext cx="1826192" cy="1826192"/>
          </a:xfrm>
          <a:prstGeom prst="rect">
            <a:avLst/>
          </a:prstGeom>
        </p:spPr>
      </p:pic>
      <p:pic>
        <p:nvPicPr>
          <p:cNvPr id="20" name="Picture 19" descr="A bird with a branch on a mallet&#10;&#10;Description automatically generated">
            <a:extLst>
              <a:ext uri="{FF2B5EF4-FFF2-40B4-BE49-F238E27FC236}">
                <a16:creationId xmlns:a16="http://schemas.microsoft.com/office/drawing/2014/main" id="{1063E7E7-F85A-8E72-DDEB-1F26012CF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6989" y="4551988"/>
            <a:ext cx="1199999" cy="1199999"/>
          </a:xfrm>
          <a:prstGeom prst="rect">
            <a:avLst/>
          </a:prstGeom>
        </p:spPr>
      </p:pic>
      <p:pic>
        <p:nvPicPr>
          <p:cNvPr id="21" name="Picture 20" descr="A green and white sign with a globe and a eye&#10;&#10;Description automatically generated">
            <a:extLst>
              <a:ext uri="{FF2B5EF4-FFF2-40B4-BE49-F238E27FC236}">
                <a16:creationId xmlns:a16="http://schemas.microsoft.com/office/drawing/2014/main" id="{585A01BC-429B-168A-54C3-C6096F06B0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4378" y="4542049"/>
            <a:ext cx="1201299" cy="1199999"/>
          </a:xfrm>
          <a:prstGeom prst="rect">
            <a:avLst/>
          </a:prstGeom>
        </p:spPr>
      </p:pic>
      <p:pic>
        <p:nvPicPr>
          <p:cNvPr id="22" name="Picture 21" descr="A yellow rectangular sign with white text&#10;&#10;Description automatically generated">
            <a:extLst>
              <a:ext uri="{FF2B5EF4-FFF2-40B4-BE49-F238E27FC236}">
                <a16:creationId xmlns:a16="http://schemas.microsoft.com/office/drawing/2014/main" id="{0D651789-1F43-2A51-28FB-CBBF260212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9295" y="4537478"/>
            <a:ext cx="1199999" cy="1199999"/>
          </a:xfrm>
          <a:prstGeom prst="rect">
            <a:avLst/>
          </a:prstGeom>
        </p:spPr>
      </p:pic>
    </p:spTree>
    <p:extLst>
      <p:ext uri="{BB962C8B-B14F-4D97-AF65-F5344CB8AC3E}">
        <p14:creationId xmlns:p14="http://schemas.microsoft.com/office/powerpoint/2010/main" val="2882346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630C7F-643E-ACC4-BA99-14AD8FC524F9}"/>
              </a:ext>
            </a:extLst>
          </p:cNvPr>
          <p:cNvSpPr txBox="1"/>
          <p:nvPr/>
        </p:nvSpPr>
        <p:spPr>
          <a:xfrm>
            <a:off x="322381" y="1551484"/>
            <a:ext cx="11656976" cy="4065857"/>
          </a:xfrm>
          <a:prstGeom prst="rect">
            <a:avLst/>
          </a:prstGeom>
          <a:noFill/>
        </p:spPr>
        <p:txBody>
          <a:bodyPr wrap="square" lIns="91440" tIns="45720" rIns="91440" bIns="45720" rtlCol="0" anchor="t">
            <a:spAutoFit/>
          </a:bodyPr>
          <a:lstStyle/>
          <a:p>
            <a:pPr marL="285750" indent="-285750">
              <a:lnSpc>
                <a:spcPct val="150000"/>
              </a:lnSpc>
              <a:buFont typeface="Arial"/>
              <a:buChar char="•"/>
            </a:pPr>
            <a:r>
              <a:rPr lang="en-US" dirty="0" err="1">
                <a:latin typeface="Univers"/>
                <a:ea typeface="Calibri"/>
                <a:cs typeface="Calibri"/>
              </a:rPr>
              <a:t>Samþykkt</a:t>
            </a:r>
            <a:r>
              <a:rPr lang="en-US" dirty="0">
                <a:latin typeface="Univers"/>
                <a:ea typeface="Calibri"/>
                <a:cs typeface="Calibri"/>
              </a:rPr>
              <a:t> </a:t>
            </a:r>
            <a:r>
              <a:rPr lang="en-US" dirty="0" err="1">
                <a:latin typeface="Univers"/>
                <a:ea typeface="Calibri"/>
                <a:cs typeface="Calibri"/>
              </a:rPr>
              <a:t>af</a:t>
            </a:r>
            <a:r>
              <a:rPr lang="en-US" dirty="0">
                <a:latin typeface="Univers"/>
                <a:ea typeface="Calibri"/>
                <a:cs typeface="Calibri"/>
              </a:rPr>
              <a:t> </a:t>
            </a:r>
            <a:r>
              <a:rPr lang="en-US" dirty="0" err="1">
                <a:latin typeface="Univers"/>
                <a:ea typeface="Calibri"/>
                <a:cs typeface="Calibri"/>
              </a:rPr>
              <a:t>fulltrúum</a:t>
            </a:r>
            <a:r>
              <a:rPr lang="en-US" dirty="0">
                <a:latin typeface="Univers"/>
                <a:ea typeface="Calibri"/>
                <a:cs typeface="Calibri"/>
              </a:rPr>
              <a:t> </a:t>
            </a:r>
            <a:r>
              <a:rPr lang="en-US" dirty="0" err="1">
                <a:latin typeface="Univers"/>
                <a:ea typeface="Calibri"/>
                <a:cs typeface="Calibri"/>
              </a:rPr>
              <a:t>allra</a:t>
            </a:r>
            <a:r>
              <a:rPr lang="en-US" dirty="0">
                <a:latin typeface="Univers"/>
                <a:ea typeface="Calibri"/>
                <a:cs typeface="Calibri"/>
              </a:rPr>
              <a:t> </a:t>
            </a:r>
            <a:r>
              <a:rPr lang="en-US" dirty="0" err="1">
                <a:latin typeface="Univers"/>
                <a:ea typeface="Calibri"/>
                <a:cs typeface="Calibri"/>
              </a:rPr>
              <a:t>aðildarríkja</a:t>
            </a:r>
            <a:r>
              <a:rPr lang="en-US" dirty="0">
                <a:latin typeface="Univers"/>
                <a:ea typeface="Calibri"/>
                <a:cs typeface="Calibri"/>
              </a:rPr>
              <a:t> </a:t>
            </a:r>
            <a:r>
              <a:rPr lang="en-US" dirty="0" err="1">
                <a:latin typeface="Univers"/>
                <a:ea typeface="Calibri"/>
                <a:cs typeface="Calibri"/>
              </a:rPr>
              <a:t>Sameinuðu</a:t>
            </a:r>
            <a:r>
              <a:rPr lang="en-US" dirty="0">
                <a:latin typeface="Univers"/>
                <a:ea typeface="Calibri"/>
                <a:cs typeface="Calibri"/>
              </a:rPr>
              <a:t> </a:t>
            </a:r>
            <a:r>
              <a:rPr lang="en-US" dirty="0" err="1">
                <a:latin typeface="Univers"/>
                <a:ea typeface="Calibri"/>
                <a:cs typeface="Calibri"/>
              </a:rPr>
              <a:t>þjóðanna</a:t>
            </a:r>
            <a:r>
              <a:rPr lang="en-US" dirty="0">
                <a:latin typeface="Univers"/>
                <a:ea typeface="Calibri"/>
                <a:cs typeface="Calibri"/>
              </a:rPr>
              <a:t> </a:t>
            </a:r>
            <a:r>
              <a:rPr lang="en-US" dirty="0" err="1">
                <a:latin typeface="Univers"/>
                <a:ea typeface="Calibri"/>
                <a:cs typeface="Calibri"/>
              </a:rPr>
              <a:t>árið</a:t>
            </a:r>
            <a:r>
              <a:rPr lang="en-US" dirty="0">
                <a:latin typeface="Univers"/>
                <a:ea typeface="Calibri"/>
                <a:cs typeface="Calibri"/>
              </a:rPr>
              <a:t> 2015</a:t>
            </a:r>
          </a:p>
          <a:p>
            <a:pPr marL="285750" indent="-285750">
              <a:lnSpc>
                <a:spcPct val="150000"/>
              </a:lnSpc>
              <a:buFont typeface="Arial"/>
              <a:buChar char="•"/>
            </a:pPr>
            <a:r>
              <a:rPr lang="en-US" dirty="0">
                <a:latin typeface="Univers"/>
                <a:ea typeface="Calibri"/>
                <a:cs typeface="Calibri"/>
              </a:rPr>
              <a:t>Gilda </a:t>
            </a:r>
            <a:r>
              <a:rPr lang="en-US" err="1">
                <a:latin typeface="Univers"/>
                <a:ea typeface="Calibri"/>
                <a:cs typeface="Calibri"/>
              </a:rPr>
              <a:t>til</a:t>
            </a:r>
            <a:r>
              <a:rPr lang="en-US" dirty="0">
                <a:latin typeface="Univers"/>
                <a:ea typeface="Calibri"/>
                <a:cs typeface="Calibri"/>
              </a:rPr>
              <a:t> </a:t>
            </a:r>
            <a:r>
              <a:rPr lang="en-US" err="1">
                <a:latin typeface="Univers"/>
                <a:ea typeface="Calibri"/>
                <a:cs typeface="Calibri"/>
              </a:rPr>
              <a:t>ársins</a:t>
            </a:r>
            <a:r>
              <a:rPr lang="en-US" dirty="0">
                <a:latin typeface="Univers"/>
                <a:ea typeface="Calibri"/>
                <a:cs typeface="Calibri"/>
              </a:rPr>
              <a:t> 2030</a:t>
            </a:r>
          </a:p>
          <a:p>
            <a:pPr marL="285750" indent="-285750">
              <a:lnSpc>
                <a:spcPct val="150000"/>
              </a:lnSpc>
              <a:buFont typeface="Arial"/>
              <a:buChar char="•"/>
            </a:pPr>
            <a:r>
              <a:rPr lang="en-US" dirty="0">
                <a:latin typeface="Univers"/>
                <a:ea typeface="Calibri"/>
                <a:cs typeface="Calibri"/>
              </a:rPr>
              <a:t>17 </a:t>
            </a:r>
            <a:r>
              <a:rPr lang="en-US" err="1">
                <a:latin typeface="Univers"/>
                <a:ea typeface="Calibri"/>
                <a:cs typeface="Calibri"/>
              </a:rPr>
              <a:t>markmið</a:t>
            </a:r>
            <a:r>
              <a:rPr lang="en-US" dirty="0">
                <a:latin typeface="Univers"/>
                <a:ea typeface="Calibri"/>
                <a:cs typeface="Calibri"/>
              </a:rPr>
              <a:t> </a:t>
            </a:r>
            <a:r>
              <a:rPr lang="en-US" err="1">
                <a:latin typeface="Univers"/>
                <a:ea typeface="Calibri"/>
                <a:cs typeface="Calibri"/>
              </a:rPr>
              <a:t>sem</a:t>
            </a:r>
            <a:r>
              <a:rPr lang="en-US" dirty="0">
                <a:latin typeface="Univers"/>
                <a:ea typeface="Calibri"/>
                <a:cs typeface="Calibri"/>
              </a:rPr>
              <a:t> </a:t>
            </a:r>
            <a:r>
              <a:rPr lang="en-US" err="1">
                <a:latin typeface="Univers"/>
                <a:ea typeface="Calibri"/>
                <a:cs typeface="Calibri"/>
              </a:rPr>
              <a:t>snúast</a:t>
            </a:r>
            <a:r>
              <a:rPr lang="en-US" dirty="0">
                <a:latin typeface="Univers"/>
                <a:ea typeface="Calibri"/>
                <a:cs typeface="Calibri"/>
              </a:rPr>
              <a:t> um </a:t>
            </a:r>
            <a:r>
              <a:rPr lang="en-US" err="1">
                <a:latin typeface="Univers"/>
                <a:ea typeface="Calibri"/>
                <a:cs typeface="Calibri"/>
              </a:rPr>
              <a:t>mannréttindi</a:t>
            </a:r>
            <a:r>
              <a:rPr lang="en-US" dirty="0">
                <a:latin typeface="Univers"/>
                <a:ea typeface="Calibri"/>
                <a:cs typeface="Calibri"/>
              </a:rPr>
              <a:t>, </a:t>
            </a:r>
            <a:r>
              <a:rPr lang="en-US" err="1">
                <a:latin typeface="Univers"/>
                <a:ea typeface="Calibri"/>
                <a:cs typeface="Calibri"/>
              </a:rPr>
              <a:t>verndun</a:t>
            </a:r>
            <a:r>
              <a:rPr lang="en-US" dirty="0">
                <a:latin typeface="Univers"/>
                <a:ea typeface="Calibri"/>
                <a:cs typeface="Calibri"/>
              </a:rPr>
              <a:t> </a:t>
            </a:r>
            <a:r>
              <a:rPr lang="en-US" err="1">
                <a:latin typeface="Univers"/>
                <a:ea typeface="Calibri"/>
                <a:cs typeface="Calibri"/>
              </a:rPr>
              <a:t>jarðarinnar</a:t>
            </a:r>
            <a:r>
              <a:rPr lang="en-US" dirty="0">
                <a:latin typeface="Univers"/>
                <a:ea typeface="Calibri"/>
                <a:cs typeface="Calibri"/>
              </a:rPr>
              <a:t> </a:t>
            </a:r>
            <a:r>
              <a:rPr lang="en-US" err="1">
                <a:latin typeface="Univers"/>
                <a:ea typeface="Calibri"/>
                <a:cs typeface="Calibri"/>
              </a:rPr>
              <a:t>og</a:t>
            </a:r>
            <a:r>
              <a:rPr lang="en-US" dirty="0">
                <a:latin typeface="Univers"/>
                <a:ea typeface="Calibri"/>
                <a:cs typeface="Calibri"/>
              </a:rPr>
              <a:t> </a:t>
            </a:r>
            <a:r>
              <a:rPr lang="en-US" err="1">
                <a:latin typeface="Univers"/>
                <a:ea typeface="Calibri"/>
                <a:cs typeface="Calibri"/>
              </a:rPr>
              <a:t>atvinnulíf</a:t>
            </a:r>
            <a:endParaRPr lang="en-US">
              <a:latin typeface="Univers"/>
              <a:ea typeface="Calibri"/>
              <a:cs typeface="Calibri"/>
            </a:endParaRPr>
          </a:p>
          <a:p>
            <a:pPr marL="285750" indent="-285750">
              <a:buFont typeface="Arial"/>
              <a:buChar char="•"/>
            </a:pPr>
            <a:r>
              <a:rPr lang="en-US" err="1">
                <a:latin typeface="Univers"/>
                <a:ea typeface="Calibri"/>
                <a:cs typeface="Calibri"/>
              </a:rPr>
              <a:t>Snúast</a:t>
            </a:r>
            <a:r>
              <a:rPr lang="en-US" dirty="0">
                <a:latin typeface="Univers"/>
                <a:ea typeface="Calibri"/>
                <a:cs typeface="Calibri"/>
              </a:rPr>
              <a:t> um </a:t>
            </a:r>
            <a:r>
              <a:rPr lang="en-US" err="1">
                <a:latin typeface="Univers"/>
                <a:ea typeface="Calibri"/>
                <a:cs typeface="Calibri"/>
              </a:rPr>
              <a:t>að</a:t>
            </a:r>
            <a:r>
              <a:rPr lang="en-US" dirty="0">
                <a:latin typeface="Univers"/>
                <a:ea typeface="Calibri"/>
                <a:cs typeface="Calibri"/>
              </a:rPr>
              <a:t> </a:t>
            </a:r>
            <a:r>
              <a:rPr lang="en-US" err="1">
                <a:latin typeface="Univers"/>
                <a:ea typeface="Calibri"/>
                <a:cs typeface="Calibri"/>
              </a:rPr>
              <a:t>ná</a:t>
            </a:r>
            <a:r>
              <a:rPr lang="en-US" dirty="0">
                <a:latin typeface="Univers"/>
                <a:ea typeface="Calibri"/>
                <a:cs typeface="Calibri"/>
              </a:rPr>
              <a:t> </a:t>
            </a:r>
            <a:r>
              <a:rPr lang="en-US" err="1">
                <a:latin typeface="Univers"/>
                <a:ea typeface="Calibri"/>
                <a:cs typeface="Calibri"/>
              </a:rPr>
              <a:t>fram</a:t>
            </a:r>
            <a:r>
              <a:rPr lang="en-US" dirty="0">
                <a:latin typeface="Univers"/>
                <a:ea typeface="Calibri"/>
                <a:cs typeface="Calibri"/>
              </a:rPr>
              <a:t> </a:t>
            </a:r>
            <a:r>
              <a:rPr lang="en-US" err="1">
                <a:latin typeface="Univers"/>
                <a:ea typeface="Calibri"/>
                <a:cs typeface="Calibri"/>
              </a:rPr>
              <a:t>jafnræði</a:t>
            </a:r>
            <a:r>
              <a:rPr lang="en-US" dirty="0">
                <a:latin typeface="Univers"/>
                <a:ea typeface="Calibri"/>
                <a:cs typeface="Calibri"/>
              </a:rPr>
              <a:t> milli </a:t>
            </a:r>
            <a:r>
              <a:rPr lang="en-US" err="1">
                <a:latin typeface="Univers"/>
                <a:ea typeface="Calibri"/>
                <a:cs typeface="Calibri"/>
              </a:rPr>
              <a:t>fólks</a:t>
            </a:r>
            <a:r>
              <a:rPr lang="en-US" dirty="0">
                <a:latin typeface="Univers"/>
                <a:ea typeface="Calibri"/>
                <a:cs typeface="Calibri"/>
              </a:rPr>
              <a:t> í </a:t>
            </a:r>
            <a:r>
              <a:rPr lang="en-US" err="1">
                <a:latin typeface="Univers"/>
                <a:ea typeface="Calibri"/>
                <a:cs typeface="Calibri"/>
              </a:rPr>
              <a:t>heiminum</a:t>
            </a:r>
            <a:r>
              <a:rPr lang="en-US" dirty="0">
                <a:latin typeface="Univers"/>
                <a:ea typeface="Calibri"/>
                <a:cs typeface="Calibri"/>
              </a:rPr>
              <a:t> </a:t>
            </a:r>
            <a:r>
              <a:rPr lang="en-US" err="1">
                <a:latin typeface="Univers"/>
                <a:ea typeface="Calibri"/>
                <a:cs typeface="Calibri"/>
              </a:rPr>
              <a:t>án</a:t>
            </a:r>
            <a:r>
              <a:rPr lang="en-US" dirty="0">
                <a:latin typeface="Univers"/>
                <a:ea typeface="Calibri"/>
                <a:cs typeface="Calibri"/>
              </a:rPr>
              <a:t> </a:t>
            </a:r>
            <a:r>
              <a:rPr lang="en-US" err="1">
                <a:latin typeface="Univers"/>
                <a:ea typeface="Calibri"/>
                <a:cs typeface="Calibri"/>
              </a:rPr>
              <a:t>þess</a:t>
            </a:r>
            <a:r>
              <a:rPr lang="en-US" dirty="0">
                <a:latin typeface="Univers"/>
                <a:ea typeface="Calibri"/>
                <a:cs typeface="Calibri"/>
              </a:rPr>
              <a:t> </a:t>
            </a:r>
            <a:r>
              <a:rPr lang="en-US" err="1">
                <a:latin typeface="Univers"/>
                <a:ea typeface="Calibri"/>
                <a:cs typeface="Calibri"/>
              </a:rPr>
              <a:t>að</a:t>
            </a:r>
            <a:r>
              <a:rPr lang="en-US" dirty="0">
                <a:latin typeface="Univers"/>
                <a:ea typeface="Calibri"/>
                <a:cs typeface="Calibri"/>
              </a:rPr>
              <a:t> </a:t>
            </a:r>
            <a:r>
              <a:rPr lang="en-US" err="1">
                <a:latin typeface="Univers"/>
                <a:ea typeface="Calibri"/>
                <a:cs typeface="Calibri"/>
              </a:rPr>
              <a:t>skaða</a:t>
            </a:r>
            <a:r>
              <a:rPr lang="en-US" dirty="0">
                <a:latin typeface="Univers"/>
                <a:ea typeface="Calibri"/>
                <a:cs typeface="Calibri"/>
              </a:rPr>
              <a:t> </a:t>
            </a:r>
            <a:r>
              <a:rPr lang="en-US" err="1">
                <a:latin typeface="Univers"/>
                <a:ea typeface="Calibri"/>
                <a:cs typeface="Calibri"/>
              </a:rPr>
              <a:t>umhverfi</a:t>
            </a:r>
            <a:r>
              <a:rPr lang="en-US" dirty="0">
                <a:latin typeface="Univers"/>
                <a:ea typeface="Calibri"/>
                <a:cs typeface="Calibri"/>
              </a:rPr>
              <a:t> </a:t>
            </a:r>
            <a:r>
              <a:rPr lang="en-US" err="1">
                <a:latin typeface="Univers"/>
                <a:ea typeface="Calibri"/>
                <a:cs typeface="Calibri"/>
              </a:rPr>
              <a:t>eða</a:t>
            </a:r>
            <a:r>
              <a:rPr lang="en-US" dirty="0">
                <a:latin typeface="Univers"/>
                <a:ea typeface="Calibri"/>
                <a:cs typeface="Calibri"/>
              </a:rPr>
              <a:t> </a:t>
            </a:r>
            <a:r>
              <a:rPr lang="en-US" err="1">
                <a:latin typeface="Univers"/>
                <a:ea typeface="Calibri"/>
                <a:cs typeface="Calibri"/>
              </a:rPr>
              <a:t>takmarka</a:t>
            </a:r>
            <a:r>
              <a:rPr lang="en-US" dirty="0">
                <a:latin typeface="Univers"/>
                <a:ea typeface="Calibri"/>
                <a:cs typeface="Calibri"/>
              </a:rPr>
              <a:t> </a:t>
            </a:r>
            <a:r>
              <a:rPr lang="en-US" err="1">
                <a:latin typeface="Univers"/>
                <a:ea typeface="Calibri"/>
                <a:cs typeface="Calibri"/>
              </a:rPr>
              <a:t>framtíðarmöguleika</a:t>
            </a:r>
            <a:r>
              <a:rPr lang="en-US" dirty="0">
                <a:latin typeface="Univers"/>
                <a:ea typeface="Calibri"/>
                <a:cs typeface="Calibri"/>
              </a:rPr>
              <a:t> </a:t>
            </a:r>
            <a:r>
              <a:rPr lang="en-US" err="1">
                <a:latin typeface="Univers"/>
                <a:ea typeface="Calibri"/>
                <a:cs typeface="Calibri"/>
              </a:rPr>
              <a:t>komandi</a:t>
            </a:r>
            <a:r>
              <a:rPr lang="en-US" dirty="0">
                <a:latin typeface="Univers"/>
                <a:ea typeface="Calibri"/>
                <a:cs typeface="Calibri"/>
              </a:rPr>
              <a:t> </a:t>
            </a:r>
            <a:r>
              <a:rPr lang="en-US" err="1">
                <a:latin typeface="Univers"/>
                <a:ea typeface="Calibri"/>
                <a:cs typeface="Calibri"/>
              </a:rPr>
              <a:t>kynslóða</a:t>
            </a:r>
            <a:endParaRPr lang="en-US">
              <a:latin typeface="Univers"/>
              <a:ea typeface="Calibri"/>
              <a:cs typeface="Calibri"/>
            </a:endParaRPr>
          </a:p>
          <a:p>
            <a:pPr marL="285750" indent="-285750">
              <a:lnSpc>
                <a:spcPct val="150000"/>
              </a:lnSpc>
              <a:buFont typeface="Arial"/>
              <a:buChar char="•"/>
            </a:pPr>
            <a:r>
              <a:rPr lang="en-US" err="1">
                <a:latin typeface="Univers"/>
                <a:ea typeface="Calibri"/>
                <a:cs typeface="Calibri"/>
              </a:rPr>
              <a:t>Öll</a:t>
            </a:r>
            <a:r>
              <a:rPr lang="en-US" dirty="0">
                <a:latin typeface="Univers"/>
                <a:ea typeface="Calibri"/>
                <a:cs typeface="Calibri"/>
              </a:rPr>
              <a:t> </a:t>
            </a:r>
            <a:r>
              <a:rPr lang="en-US" err="1">
                <a:latin typeface="Univers"/>
                <a:ea typeface="Calibri"/>
                <a:cs typeface="Calibri"/>
              </a:rPr>
              <a:t>markmiðin</a:t>
            </a:r>
            <a:r>
              <a:rPr lang="en-US" dirty="0">
                <a:latin typeface="Univers"/>
                <a:ea typeface="Calibri"/>
                <a:cs typeface="Calibri"/>
              </a:rPr>
              <a:t> </a:t>
            </a:r>
            <a:r>
              <a:rPr lang="en-US" err="1">
                <a:latin typeface="Univers"/>
                <a:ea typeface="Calibri"/>
                <a:cs typeface="Calibri"/>
              </a:rPr>
              <a:t>tengjast</a:t>
            </a:r>
            <a:r>
              <a:rPr lang="en-US" dirty="0">
                <a:latin typeface="Univers"/>
                <a:ea typeface="Calibri"/>
                <a:cs typeface="Calibri"/>
              </a:rPr>
              <a:t>. </a:t>
            </a:r>
            <a:r>
              <a:rPr lang="en-US" err="1">
                <a:latin typeface="Univers"/>
                <a:ea typeface="Calibri"/>
                <a:cs typeface="Calibri"/>
              </a:rPr>
              <a:t>Dæmi</a:t>
            </a:r>
            <a:r>
              <a:rPr lang="en-US" dirty="0">
                <a:latin typeface="Univers"/>
                <a:ea typeface="Calibri"/>
                <a:cs typeface="Calibri"/>
              </a:rPr>
              <a:t>:</a:t>
            </a:r>
          </a:p>
          <a:p>
            <a:pPr marL="742950" lvl="1" indent="-285750">
              <a:buFont typeface="Courier New"/>
              <a:buChar char="o"/>
            </a:pPr>
            <a:r>
              <a:rPr lang="en-US" dirty="0">
                <a:latin typeface="Univers"/>
                <a:ea typeface="Calibri"/>
                <a:cs typeface="Calibri"/>
              </a:rPr>
              <a:t>Ef </a:t>
            </a:r>
            <a:r>
              <a:rPr lang="en-US" err="1">
                <a:latin typeface="Univers"/>
                <a:ea typeface="Calibri"/>
                <a:cs typeface="Calibri"/>
              </a:rPr>
              <a:t>allir</a:t>
            </a:r>
            <a:r>
              <a:rPr lang="en-US" dirty="0">
                <a:latin typeface="Univers"/>
                <a:ea typeface="Calibri"/>
                <a:cs typeface="Calibri"/>
              </a:rPr>
              <a:t> </a:t>
            </a:r>
            <a:r>
              <a:rPr lang="en-US" err="1">
                <a:latin typeface="Univers"/>
                <a:ea typeface="Calibri"/>
                <a:cs typeface="Calibri"/>
              </a:rPr>
              <a:t>fengju</a:t>
            </a:r>
            <a:r>
              <a:rPr lang="en-US" dirty="0">
                <a:latin typeface="Univers"/>
                <a:ea typeface="Calibri"/>
                <a:cs typeface="Calibri"/>
              </a:rPr>
              <a:t> </a:t>
            </a:r>
            <a:r>
              <a:rPr lang="en-US" err="1">
                <a:latin typeface="Univers"/>
                <a:ea typeface="Calibri"/>
                <a:cs typeface="Calibri"/>
              </a:rPr>
              <a:t>menntun</a:t>
            </a:r>
            <a:r>
              <a:rPr lang="en-US" dirty="0">
                <a:latin typeface="Univers"/>
                <a:ea typeface="Calibri"/>
                <a:cs typeface="Calibri"/>
              </a:rPr>
              <a:t> </a:t>
            </a:r>
            <a:r>
              <a:rPr lang="en-US" err="1">
                <a:latin typeface="Univers"/>
                <a:ea typeface="Calibri"/>
                <a:cs typeface="Calibri"/>
              </a:rPr>
              <a:t>væri</a:t>
            </a:r>
            <a:r>
              <a:rPr lang="en-US" dirty="0">
                <a:latin typeface="Univers"/>
                <a:ea typeface="Calibri"/>
                <a:cs typeface="Calibri"/>
              </a:rPr>
              <a:t> </a:t>
            </a:r>
            <a:r>
              <a:rPr lang="en-US" err="1">
                <a:latin typeface="Univers"/>
                <a:ea typeface="Calibri"/>
                <a:cs typeface="Calibri"/>
              </a:rPr>
              <a:t>minni</a:t>
            </a:r>
            <a:r>
              <a:rPr lang="en-US" dirty="0">
                <a:latin typeface="Univers"/>
                <a:ea typeface="Calibri"/>
                <a:cs typeface="Calibri"/>
              </a:rPr>
              <a:t> </a:t>
            </a:r>
            <a:r>
              <a:rPr lang="en-US" err="1">
                <a:latin typeface="Univers"/>
                <a:ea typeface="Calibri"/>
                <a:cs typeface="Calibri"/>
              </a:rPr>
              <a:t>fátækt</a:t>
            </a:r>
            <a:endParaRPr lang="en-US">
              <a:latin typeface="Univers"/>
              <a:ea typeface="Calibri"/>
              <a:cs typeface="Calibri"/>
            </a:endParaRPr>
          </a:p>
          <a:p>
            <a:pPr marL="742950" lvl="1" indent="-285750">
              <a:buFont typeface="Courier New"/>
              <a:buChar char="o"/>
            </a:pPr>
            <a:r>
              <a:rPr lang="en-US" dirty="0">
                <a:latin typeface="Univers"/>
                <a:ea typeface="Calibri"/>
                <a:cs typeface="Calibri"/>
              </a:rPr>
              <a:t>Ef </a:t>
            </a:r>
            <a:r>
              <a:rPr lang="en-US" err="1">
                <a:latin typeface="Univers"/>
                <a:ea typeface="Calibri"/>
                <a:cs typeface="Calibri"/>
              </a:rPr>
              <a:t>það</a:t>
            </a:r>
            <a:r>
              <a:rPr lang="en-US" dirty="0">
                <a:latin typeface="Univers"/>
                <a:ea typeface="Calibri"/>
                <a:cs typeface="Calibri"/>
              </a:rPr>
              <a:t> </a:t>
            </a:r>
            <a:r>
              <a:rPr lang="en-US" err="1">
                <a:latin typeface="Univers"/>
                <a:ea typeface="Calibri"/>
                <a:cs typeface="Calibri"/>
              </a:rPr>
              <a:t>væri</a:t>
            </a:r>
            <a:r>
              <a:rPr lang="en-US" dirty="0">
                <a:latin typeface="Univers"/>
                <a:ea typeface="Calibri"/>
                <a:cs typeface="Calibri"/>
              </a:rPr>
              <a:t> </a:t>
            </a:r>
            <a:r>
              <a:rPr lang="en-US" err="1">
                <a:latin typeface="Univers"/>
                <a:ea typeface="Calibri"/>
                <a:cs typeface="Calibri"/>
              </a:rPr>
              <a:t>ekkert</a:t>
            </a:r>
            <a:r>
              <a:rPr lang="en-US" dirty="0">
                <a:latin typeface="Univers"/>
                <a:ea typeface="Calibri"/>
                <a:cs typeface="Calibri"/>
              </a:rPr>
              <a:t> </a:t>
            </a:r>
            <a:r>
              <a:rPr lang="en-US" err="1">
                <a:latin typeface="Univers"/>
                <a:ea typeface="Calibri"/>
                <a:cs typeface="Calibri"/>
              </a:rPr>
              <a:t>hungur</a:t>
            </a:r>
            <a:r>
              <a:rPr lang="en-US" dirty="0">
                <a:latin typeface="Univers"/>
                <a:ea typeface="Calibri"/>
                <a:cs typeface="Calibri"/>
              </a:rPr>
              <a:t> </a:t>
            </a:r>
            <a:r>
              <a:rPr lang="en-US" err="1">
                <a:latin typeface="Univers"/>
                <a:ea typeface="Calibri"/>
                <a:cs typeface="Calibri"/>
              </a:rPr>
              <a:t>byggi</a:t>
            </a:r>
            <a:r>
              <a:rPr lang="en-US" dirty="0">
                <a:latin typeface="Univers"/>
                <a:ea typeface="Calibri"/>
                <a:cs typeface="Calibri"/>
              </a:rPr>
              <a:t> </a:t>
            </a:r>
            <a:r>
              <a:rPr lang="en-US" err="1">
                <a:latin typeface="Univers"/>
                <a:ea typeface="Calibri"/>
                <a:cs typeface="Calibri"/>
              </a:rPr>
              <a:t>fólk</a:t>
            </a:r>
            <a:r>
              <a:rPr lang="en-US" dirty="0">
                <a:latin typeface="Univers"/>
                <a:ea typeface="Calibri"/>
                <a:cs typeface="Calibri"/>
              </a:rPr>
              <a:t> </a:t>
            </a:r>
            <a:r>
              <a:rPr lang="en-US" err="1">
                <a:latin typeface="Univers"/>
                <a:ea typeface="Calibri"/>
                <a:cs typeface="Calibri"/>
              </a:rPr>
              <a:t>við</a:t>
            </a:r>
            <a:r>
              <a:rPr lang="en-US" dirty="0">
                <a:latin typeface="Univers"/>
                <a:ea typeface="Calibri"/>
                <a:cs typeface="Calibri"/>
              </a:rPr>
              <a:t> </a:t>
            </a:r>
            <a:r>
              <a:rPr lang="en-US" err="1">
                <a:latin typeface="Univers"/>
                <a:ea typeface="Calibri"/>
                <a:cs typeface="Calibri"/>
              </a:rPr>
              <a:t>betri</a:t>
            </a:r>
            <a:r>
              <a:rPr lang="en-US" dirty="0">
                <a:latin typeface="Univers"/>
                <a:ea typeface="Calibri"/>
                <a:cs typeface="Calibri"/>
              </a:rPr>
              <a:t> </a:t>
            </a:r>
            <a:r>
              <a:rPr lang="en-US" err="1">
                <a:latin typeface="Univers"/>
                <a:ea typeface="Calibri"/>
                <a:cs typeface="Calibri"/>
              </a:rPr>
              <a:t>heilsu</a:t>
            </a:r>
            <a:endParaRPr lang="en-US">
              <a:latin typeface="Univers"/>
              <a:ea typeface="Calibri"/>
              <a:cs typeface="Calibri"/>
            </a:endParaRPr>
          </a:p>
          <a:p>
            <a:pPr marL="742950" lvl="1" indent="-285750">
              <a:buFont typeface="Courier New"/>
              <a:buChar char="o"/>
            </a:pPr>
            <a:r>
              <a:rPr lang="en-US" dirty="0">
                <a:latin typeface="Univers"/>
                <a:ea typeface="Calibri"/>
                <a:cs typeface="Calibri"/>
              </a:rPr>
              <a:t>Ef </a:t>
            </a:r>
            <a:r>
              <a:rPr lang="en-US" err="1">
                <a:latin typeface="Univers"/>
                <a:ea typeface="Calibri"/>
                <a:cs typeface="Calibri"/>
              </a:rPr>
              <a:t>jafnrétti</a:t>
            </a:r>
            <a:r>
              <a:rPr lang="en-US" dirty="0">
                <a:latin typeface="Univers"/>
                <a:ea typeface="Calibri"/>
                <a:cs typeface="Calibri"/>
              </a:rPr>
              <a:t> </a:t>
            </a:r>
            <a:r>
              <a:rPr lang="en-US" err="1">
                <a:latin typeface="Univers"/>
                <a:ea typeface="Calibri"/>
                <a:cs typeface="Calibri"/>
              </a:rPr>
              <a:t>kynjanna</a:t>
            </a:r>
            <a:r>
              <a:rPr lang="en-US" dirty="0">
                <a:latin typeface="Univers"/>
                <a:ea typeface="Calibri"/>
                <a:cs typeface="Calibri"/>
              </a:rPr>
              <a:t> </a:t>
            </a:r>
            <a:r>
              <a:rPr lang="en-US" err="1">
                <a:latin typeface="Univers"/>
                <a:ea typeface="Calibri"/>
                <a:cs typeface="Calibri"/>
              </a:rPr>
              <a:t>væri</a:t>
            </a:r>
            <a:r>
              <a:rPr lang="en-US" dirty="0">
                <a:latin typeface="Univers"/>
                <a:ea typeface="Calibri"/>
                <a:cs typeface="Calibri"/>
              </a:rPr>
              <a:t> </a:t>
            </a:r>
            <a:r>
              <a:rPr lang="en-US" err="1">
                <a:latin typeface="Univers"/>
                <a:ea typeface="Calibri"/>
                <a:cs typeface="Calibri"/>
              </a:rPr>
              <a:t>tryggt</a:t>
            </a:r>
            <a:r>
              <a:rPr lang="en-US" dirty="0">
                <a:latin typeface="Univers"/>
                <a:ea typeface="Calibri"/>
                <a:cs typeface="Calibri"/>
              </a:rPr>
              <a:t> </a:t>
            </a:r>
            <a:r>
              <a:rPr lang="en-US" err="1">
                <a:latin typeface="Univers"/>
                <a:ea typeface="Calibri"/>
                <a:cs typeface="Calibri"/>
              </a:rPr>
              <a:t>væri</a:t>
            </a:r>
            <a:r>
              <a:rPr lang="en-US" dirty="0">
                <a:latin typeface="Univers"/>
                <a:ea typeface="Calibri"/>
                <a:cs typeface="Calibri"/>
              </a:rPr>
              <a:t> </a:t>
            </a:r>
            <a:r>
              <a:rPr lang="en-US" err="1">
                <a:latin typeface="Univers"/>
                <a:ea typeface="Calibri"/>
                <a:cs typeface="Calibri"/>
              </a:rPr>
              <a:t>meiri</a:t>
            </a:r>
            <a:r>
              <a:rPr lang="en-US" dirty="0">
                <a:latin typeface="Univers"/>
                <a:ea typeface="Calibri"/>
                <a:cs typeface="Calibri"/>
              </a:rPr>
              <a:t> </a:t>
            </a:r>
            <a:r>
              <a:rPr lang="en-US" err="1">
                <a:latin typeface="Univers"/>
                <a:ea typeface="Calibri"/>
                <a:cs typeface="Calibri"/>
              </a:rPr>
              <a:t>friður</a:t>
            </a:r>
            <a:endParaRPr lang="en-US">
              <a:latin typeface="Univers"/>
              <a:ea typeface="Calibri"/>
              <a:cs typeface="Calibri"/>
            </a:endParaRPr>
          </a:p>
          <a:p>
            <a:pPr marL="742950" lvl="1" indent="-285750">
              <a:buFont typeface="Courier New"/>
              <a:buChar char="o"/>
            </a:pPr>
            <a:r>
              <a:rPr lang="en-US" dirty="0">
                <a:latin typeface="Univers"/>
                <a:ea typeface="Calibri"/>
                <a:cs typeface="Calibri"/>
              </a:rPr>
              <a:t>Ef </a:t>
            </a:r>
            <a:r>
              <a:rPr lang="en-US" err="1">
                <a:latin typeface="Univers"/>
                <a:ea typeface="Calibri"/>
                <a:cs typeface="Calibri"/>
              </a:rPr>
              <a:t>sjálfbær</a:t>
            </a:r>
            <a:r>
              <a:rPr lang="en-US" dirty="0">
                <a:latin typeface="Univers"/>
                <a:ea typeface="Calibri"/>
                <a:cs typeface="Calibri"/>
              </a:rPr>
              <a:t> </a:t>
            </a:r>
            <a:r>
              <a:rPr lang="en-US" err="1">
                <a:latin typeface="Univers"/>
                <a:ea typeface="Calibri"/>
                <a:cs typeface="Calibri"/>
              </a:rPr>
              <a:t>orka</a:t>
            </a:r>
            <a:r>
              <a:rPr lang="en-US" dirty="0">
                <a:latin typeface="Univers"/>
                <a:ea typeface="Calibri"/>
                <a:cs typeface="Calibri"/>
              </a:rPr>
              <a:t> </a:t>
            </a:r>
            <a:r>
              <a:rPr lang="en-US" err="1">
                <a:latin typeface="Univers"/>
                <a:ea typeface="Calibri"/>
                <a:cs typeface="Calibri"/>
              </a:rPr>
              <a:t>væri</a:t>
            </a:r>
            <a:r>
              <a:rPr lang="en-US" dirty="0">
                <a:latin typeface="Univers"/>
                <a:ea typeface="Calibri"/>
                <a:cs typeface="Calibri"/>
              </a:rPr>
              <a:t> </a:t>
            </a:r>
            <a:r>
              <a:rPr lang="en-US" err="1">
                <a:latin typeface="Univers"/>
                <a:ea typeface="Calibri"/>
                <a:cs typeface="Calibri"/>
              </a:rPr>
              <a:t>tryggð</a:t>
            </a:r>
            <a:r>
              <a:rPr lang="en-US" dirty="0">
                <a:latin typeface="Univers"/>
                <a:ea typeface="Calibri"/>
                <a:cs typeface="Calibri"/>
              </a:rPr>
              <a:t> </a:t>
            </a:r>
            <a:r>
              <a:rPr lang="en-US" err="1">
                <a:latin typeface="Univers"/>
                <a:ea typeface="Calibri"/>
                <a:cs typeface="Calibri"/>
              </a:rPr>
              <a:t>ættu</a:t>
            </a:r>
            <a:r>
              <a:rPr lang="en-US" dirty="0">
                <a:latin typeface="Univers"/>
                <a:ea typeface="Calibri"/>
                <a:cs typeface="Calibri"/>
              </a:rPr>
              <a:t> </a:t>
            </a:r>
            <a:r>
              <a:rPr lang="en-US" err="1">
                <a:latin typeface="Univers"/>
                <a:ea typeface="Calibri"/>
                <a:cs typeface="Calibri"/>
              </a:rPr>
              <a:t>borgir</a:t>
            </a:r>
            <a:r>
              <a:rPr lang="en-US" dirty="0">
                <a:latin typeface="Univers"/>
                <a:ea typeface="Calibri"/>
                <a:cs typeface="Calibri"/>
              </a:rPr>
              <a:t> </a:t>
            </a:r>
            <a:r>
              <a:rPr lang="en-US" err="1">
                <a:latin typeface="Univers"/>
                <a:ea typeface="Calibri"/>
                <a:cs typeface="Calibri"/>
              </a:rPr>
              <a:t>auðveldara</a:t>
            </a:r>
            <a:r>
              <a:rPr lang="en-US" dirty="0">
                <a:latin typeface="Univers"/>
                <a:ea typeface="Calibri"/>
                <a:cs typeface="Calibri"/>
              </a:rPr>
              <a:t> </a:t>
            </a:r>
            <a:r>
              <a:rPr lang="en-US" err="1">
                <a:latin typeface="Univers"/>
                <a:ea typeface="Calibri"/>
                <a:cs typeface="Calibri"/>
              </a:rPr>
              <a:t>með</a:t>
            </a:r>
            <a:r>
              <a:rPr lang="en-US" dirty="0">
                <a:latin typeface="Univers"/>
                <a:ea typeface="Calibri"/>
                <a:cs typeface="Calibri"/>
              </a:rPr>
              <a:t> </a:t>
            </a:r>
            <a:r>
              <a:rPr lang="en-US" err="1">
                <a:latin typeface="Univers"/>
                <a:ea typeface="Calibri"/>
                <a:cs typeface="Calibri"/>
              </a:rPr>
              <a:t>að</a:t>
            </a:r>
            <a:r>
              <a:rPr lang="en-US" dirty="0">
                <a:latin typeface="Univers"/>
                <a:ea typeface="Calibri"/>
                <a:cs typeface="Calibri"/>
              </a:rPr>
              <a:t> vera </a:t>
            </a:r>
            <a:r>
              <a:rPr lang="en-US" err="1">
                <a:latin typeface="Univers"/>
                <a:ea typeface="Calibri"/>
                <a:cs typeface="Calibri"/>
              </a:rPr>
              <a:t>sjálfbærar</a:t>
            </a:r>
            <a:endParaRPr lang="en-US">
              <a:latin typeface="Univers"/>
              <a:ea typeface="Calibri"/>
              <a:cs typeface="Calibri"/>
            </a:endParaRPr>
          </a:p>
          <a:p>
            <a:pPr marL="742950" lvl="1" indent="-285750">
              <a:buFont typeface="Courier New"/>
              <a:buChar char="o"/>
            </a:pPr>
            <a:r>
              <a:rPr lang="en-US" dirty="0">
                <a:latin typeface="Univers"/>
                <a:ea typeface="Calibri"/>
                <a:cs typeface="Calibri"/>
              </a:rPr>
              <a:t>Ef </a:t>
            </a:r>
            <a:r>
              <a:rPr lang="en-US" err="1">
                <a:latin typeface="Univers"/>
                <a:ea typeface="Calibri"/>
                <a:cs typeface="Calibri"/>
              </a:rPr>
              <a:t>neysla</a:t>
            </a:r>
            <a:r>
              <a:rPr lang="en-US" dirty="0">
                <a:latin typeface="Univers"/>
                <a:ea typeface="Calibri"/>
                <a:cs typeface="Calibri"/>
              </a:rPr>
              <a:t> </a:t>
            </a:r>
            <a:r>
              <a:rPr lang="en-US" err="1">
                <a:latin typeface="Univers"/>
                <a:ea typeface="Calibri"/>
                <a:cs typeface="Calibri"/>
              </a:rPr>
              <a:t>fólks</a:t>
            </a:r>
            <a:r>
              <a:rPr lang="en-US" dirty="0">
                <a:latin typeface="Univers"/>
                <a:ea typeface="Calibri"/>
                <a:cs typeface="Calibri"/>
              </a:rPr>
              <a:t> </a:t>
            </a:r>
            <a:r>
              <a:rPr lang="en-US" err="1">
                <a:latin typeface="Univers"/>
                <a:ea typeface="Calibri"/>
                <a:cs typeface="Calibri"/>
              </a:rPr>
              <a:t>væri</a:t>
            </a:r>
            <a:r>
              <a:rPr lang="en-US" dirty="0">
                <a:latin typeface="Univers"/>
                <a:ea typeface="Calibri"/>
                <a:cs typeface="Calibri"/>
              </a:rPr>
              <a:t> </a:t>
            </a:r>
            <a:r>
              <a:rPr lang="en-US" err="1">
                <a:latin typeface="Univers"/>
                <a:ea typeface="Calibri"/>
                <a:cs typeface="Calibri"/>
              </a:rPr>
              <a:t>ábyrgari</a:t>
            </a:r>
            <a:r>
              <a:rPr lang="en-US" dirty="0">
                <a:latin typeface="Univers"/>
                <a:ea typeface="Calibri"/>
                <a:cs typeface="Calibri"/>
              </a:rPr>
              <a:t> </a:t>
            </a:r>
            <a:r>
              <a:rPr lang="en-US" err="1">
                <a:latin typeface="Univers"/>
                <a:ea typeface="Calibri"/>
                <a:cs typeface="Calibri"/>
              </a:rPr>
              <a:t>væri</a:t>
            </a:r>
            <a:r>
              <a:rPr lang="en-US" dirty="0">
                <a:latin typeface="Univers"/>
                <a:ea typeface="Calibri"/>
                <a:cs typeface="Calibri"/>
              </a:rPr>
              <a:t> </a:t>
            </a:r>
            <a:r>
              <a:rPr lang="en-US" err="1">
                <a:latin typeface="Univers"/>
                <a:ea typeface="Calibri"/>
                <a:cs typeface="Calibri"/>
              </a:rPr>
              <a:t>auðveldara</a:t>
            </a:r>
            <a:r>
              <a:rPr lang="en-US" dirty="0">
                <a:latin typeface="Univers"/>
                <a:ea typeface="Calibri"/>
                <a:cs typeface="Calibri"/>
              </a:rPr>
              <a:t> </a:t>
            </a:r>
            <a:r>
              <a:rPr lang="en-US" err="1">
                <a:latin typeface="Univers"/>
                <a:ea typeface="Calibri"/>
                <a:cs typeface="Calibri"/>
              </a:rPr>
              <a:t>að</a:t>
            </a:r>
            <a:r>
              <a:rPr lang="en-US" dirty="0">
                <a:latin typeface="Univers"/>
                <a:ea typeface="Calibri"/>
                <a:cs typeface="Calibri"/>
              </a:rPr>
              <a:t> </a:t>
            </a:r>
            <a:r>
              <a:rPr lang="en-US" err="1">
                <a:latin typeface="Univers"/>
                <a:ea typeface="Calibri"/>
                <a:cs typeface="Calibri"/>
              </a:rPr>
              <a:t>vernda</a:t>
            </a:r>
            <a:r>
              <a:rPr lang="en-US" dirty="0">
                <a:latin typeface="Univers"/>
                <a:ea typeface="Calibri"/>
                <a:cs typeface="Calibri"/>
              </a:rPr>
              <a:t> </a:t>
            </a:r>
            <a:r>
              <a:rPr lang="en-US" err="1">
                <a:latin typeface="Univers"/>
                <a:ea typeface="Calibri"/>
                <a:cs typeface="Calibri"/>
              </a:rPr>
              <a:t>líf</a:t>
            </a:r>
            <a:r>
              <a:rPr lang="en-US" dirty="0">
                <a:latin typeface="Univers"/>
                <a:ea typeface="Calibri"/>
                <a:cs typeface="Calibri"/>
              </a:rPr>
              <a:t> á </a:t>
            </a:r>
            <a:r>
              <a:rPr lang="en-US" err="1">
                <a:latin typeface="Univers"/>
                <a:ea typeface="Calibri"/>
                <a:cs typeface="Calibri"/>
              </a:rPr>
              <a:t>landi</a:t>
            </a:r>
            <a:endParaRPr lang="en-US">
              <a:latin typeface="Univers"/>
              <a:ea typeface="Calibri"/>
              <a:cs typeface="Calibri"/>
            </a:endParaRPr>
          </a:p>
          <a:p>
            <a:pPr marL="285750" indent="-285750">
              <a:lnSpc>
                <a:spcPct val="150000"/>
              </a:lnSpc>
              <a:buFont typeface="Arial"/>
              <a:buChar char="•"/>
            </a:pPr>
            <a:r>
              <a:rPr lang="en-US" err="1">
                <a:latin typeface="Univers"/>
                <a:ea typeface="Calibri"/>
                <a:cs typeface="Calibri"/>
              </a:rPr>
              <a:t>Stjórnvöld</a:t>
            </a:r>
            <a:r>
              <a:rPr lang="en-US" dirty="0">
                <a:latin typeface="Univers"/>
                <a:ea typeface="Calibri"/>
                <a:cs typeface="Calibri"/>
              </a:rPr>
              <a:t> </a:t>
            </a:r>
            <a:r>
              <a:rPr lang="en-US" err="1">
                <a:latin typeface="Univers"/>
                <a:ea typeface="Calibri"/>
                <a:cs typeface="Calibri"/>
              </a:rPr>
              <a:t>bera</a:t>
            </a:r>
            <a:r>
              <a:rPr lang="en-US" dirty="0">
                <a:latin typeface="Univers"/>
                <a:ea typeface="Calibri"/>
                <a:cs typeface="Calibri"/>
              </a:rPr>
              <a:t> </a:t>
            </a:r>
            <a:r>
              <a:rPr lang="en-US" err="1">
                <a:latin typeface="Univers"/>
                <a:ea typeface="Calibri"/>
                <a:cs typeface="Calibri"/>
              </a:rPr>
              <a:t>mesta</a:t>
            </a:r>
            <a:r>
              <a:rPr lang="en-US" dirty="0">
                <a:latin typeface="Univers"/>
                <a:ea typeface="Calibri"/>
                <a:cs typeface="Calibri"/>
              </a:rPr>
              <a:t> </a:t>
            </a:r>
            <a:r>
              <a:rPr lang="en-US" err="1">
                <a:latin typeface="Univers"/>
                <a:ea typeface="Calibri"/>
                <a:cs typeface="Calibri"/>
              </a:rPr>
              <a:t>ábyrgð</a:t>
            </a:r>
            <a:r>
              <a:rPr lang="en-US" dirty="0">
                <a:latin typeface="Univers"/>
                <a:ea typeface="Calibri"/>
                <a:cs typeface="Calibri"/>
              </a:rPr>
              <a:t> </a:t>
            </a:r>
            <a:r>
              <a:rPr lang="en-US" err="1">
                <a:latin typeface="Univers"/>
                <a:ea typeface="Calibri"/>
                <a:cs typeface="Calibri"/>
              </a:rPr>
              <a:t>en</a:t>
            </a:r>
            <a:r>
              <a:rPr lang="en-US" dirty="0">
                <a:latin typeface="Univers"/>
                <a:ea typeface="Calibri"/>
                <a:cs typeface="Calibri"/>
              </a:rPr>
              <a:t> </a:t>
            </a:r>
            <a:r>
              <a:rPr lang="en-US" err="1">
                <a:latin typeface="Univers"/>
                <a:ea typeface="Calibri"/>
                <a:cs typeface="Calibri"/>
              </a:rPr>
              <a:t>við</a:t>
            </a:r>
            <a:r>
              <a:rPr lang="en-US" dirty="0">
                <a:latin typeface="Univers"/>
                <a:ea typeface="Calibri"/>
                <a:cs typeface="Calibri"/>
              </a:rPr>
              <a:t> </a:t>
            </a:r>
            <a:r>
              <a:rPr lang="en-US" err="1">
                <a:latin typeface="Univers"/>
                <a:ea typeface="Calibri"/>
                <a:cs typeface="Calibri"/>
              </a:rPr>
              <a:t>getum</a:t>
            </a:r>
            <a:r>
              <a:rPr lang="en-US" dirty="0">
                <a:latin typeface="Univers"/>
                <a:ea typeface="Calibri"/>
                <a:cs typeface="Calibri"/>
              </a:rPr>
              <a:t> </a:t>
            </a:r>
            <a:r>
              <a:rPr lang="en-US" err="1">
                <a:latin typeface="Univers"/>
                <a:ea typeface="Calibri"/>
                <a:cs typeface="Calibri"/>
              </a:rPr>
              <a:t>þó</a:t>
            </a:r>
            <a:r>
              <a:rPr lang="en-US" dirty="0">
                <a:latin typeface="Univers"/>
                <a:ea typeface="Calibri"/>
                <a:cs typeface="Calibri"/>
              </a:rPr>
              <a:t> </a:t>
            </a:r>
            <a:r>
              <a:rPr lang="en-US" err="1">
                <a:latin typeface="Univers"/>
                <a:ea typeface="Calibri"/>
                <a:cs typeface="Calibri"/>
              </a:rPr>
              <a:t>öll</a:t>
            </a:r>
            <a:r>
              <a:rPr lang="en-US" dirty="0">
                <a:latin typeface="Univers"/>
                <a:ea typeface="Calibri"/>
                <a:cs typeface="Calibri"/>
              </a:rPr>
              <a:t> </a:t>
            </a:r>
            <a:r>
              <a:rPr lang="en-US" err="1">
                <a:latin typeface="Univers"/>
                <a:ea typeface="Calibri"/>
                <a:cs typeface="Calibri"/>
              </a:rPr>
              <a:t>lagt</a:t>
            </a:r>
            <a:r>
              <a:rPr lang="en-US" dirty="0">
                <a:latin typeface="Univers"/>
                <a:ea typeface="Calibri"/>
                <a:cs typeface="Calibri"/>
              </a:rPr>
              <a:t> </a:t>
            </a:r>
            <a:r>
              <a:rPr lang="en-US" err="1">
                <a:latin typeface="Univers"/>
                <a:ea typeface="Calibri"/>
                <a:cs typeface="Calibri"/>
              </a:rPr>
              <a:t>okkar</a:t>
            </a:r>
            <a:r>
              <a:rPr lang="en-US" dirty="0">
                <a:latin typeface="Univers"/>
                <a:ea typeface="Calibri"/>
                <a:cs typeface="Calibri"/>
              </a:rPr>
              <a:t> </a:t>
            </a:r>
            <a:r>
              <a:rPr lang="en-US" err="1">
                <a:latin typeface="Univers"/>
                <a:ea typeface="Calibri"/>
                <a:cs typeface="Calibri"/>
              </a:rPr>
              <a:t>af</a:t>
            </a:r>
            <a:r>
              <a:rPr lang="en-US" dirty="0">
                <a:latin typeface="Univers"/>
                <a:ea typeface="Calibri"/>
                <a:cs typeface="Calibri"/>
              </a:rPr>
              <a:t> </a:t>
            </a:r>
            <a:r>
              <a:rPr lang="en-US" err="1">
                <a:latin typeface="Univers"/>
                <a:ea typeface="Calibri"/>
                <a:cs typeface="Calibri"/>
              </a:rPr>
              <a:t>mörkum</a:t>
            </a:r>
            <a:endParaRPr lang="en-US">
              <a:latin typeface="Univers"/>
              <a:ea typeface="Calibri"/>
              <a:cs typeface="Calibri"/>
            </a:endParaRPr>
          </a:p>
        </p:txBody>
      </p:sp>
      <p:pic>
        <p:nvPicPr>
          <p:cNvPr id="3" name="Picture 2">
            <a:extLst>
              <a:ext uri="{FF2B5EF4-FFF2-40B4-BE49-F238E27FC236}">
                <a16:creationId xmlns:a16="http://schemas.microsoft.com/office/drawing/2014/main" id="{71440D45-2193-8BBF-9D5D-B963B94F2300}"/>
              </a:ext>
            </a:extLst>
          </p:cNvPr>
          <p:cNvPicPr>
            <a:picLocks noChangeAspect="1"/>
          </p:cNvPicPr>
          <p:nvPr/>
        </p:nvPicPr>
        <p:blipFill>
          <a:blip r:embed="rId3"/>
          <a:stretch>
            <a:fillRect/>
          </a:stretch>
        </p:blipFill>
        <p:spPr>
          <a:xfrm>
            <a:off x="10696103" y="5617341"/>
            <a:ext cx="972114" cy="972114"/>
          </a:xfrm>
          <a:prstGeom prst="rect">
            <a:avLst/>
          </a:prstGeom>
        </p:spPr>
      </p:pic>
      <p:pic>
        <p:nvPicPr>
          <p:cNvPr id="5" name="Picture 4">
            <a:extLst>
              <a:ext uri="{FF2B5EF4-FFF2-40B4-BE49-F238E27FC236}">
                <a16:creationId xmlns:a16="http://schemas.microsoft.com/office/drawing/2014/main" id="{24B4853A-FC0D-B366-777A-D8810FE9A65D}"/>
              </a:ext>
            </a:extLst>
          </p:cNvPr>
          <p:cNvPicPr>
            <a:picLocks noChangeAspect="1"/>
          </p:cNvPicPr>
          <p:nvPr/>
        </p:nvPicPr>
        <p:blipFill>
          <a:blip r:embed="rId4"/>
          <a:srcRect/>
          <a:stretch/>
        </p:blipFill>
        <p:spPr>
          <a:xfrm>
            <a:off x="10672182" y="293"/>
            <a:ext cx="1119835" cy="1119835"/>
          </a:xfrm>
          <a:prstGeom prst="rect">
            <a:avLst/>
          </a:prstGeom>
        </p:spPr>
      </p:pic>
      <p:sp>
        <p:nvSpPr>
          <p:cNvPr id="9" name="TextBox 8">
            <a:extLst>
              <a:ext uri="{FF2B5EF4-FFF2-40B4-BE49-F238E27FC236}">
                <a16:creationId xmlns:a16="http://schemas.microsoft.com/office/drawing/2014/main" id="{A5C6F2DB-0430-A6CF-4694-6C5F414C645F}"/>
              </a:ext>
            </a:extLst>
          </p:cNvPr>
          <p:cNvSpPr txBox="1"/>
          <p:nvPr/>
        </p:nvSpPr>
        <p:spPr>
          <a:xfrm>
            <a:off x="284803" y="685097"/>
            <a:ext cx="9409357" cy="461665"/>
          </a:xfrm>
          <a:prstGeom prst="rect">
            <a:avLst/>
          </a:prstGeom>
          <a:noFill/>
        </p:spPr>
        <p:txBody>
          <a:bodyPr wrap="square">
            <a:spAutoFit/>
          </a:bodyPr>
          <a:lstStyle/>
          <a:p>
            <a:r>
              <a:rPr lang="is-IS" sz="2400" b="1">
                <a:solidFill>
                  <a:srgbClr val="00B0F0"/>
                </a:solidFill>
                <a:latin typeface="Univers"/>
              </a:rPr>
              <a:t>Heimsmarkmið Sameinuðu þjóðanna um sjálfbæra þróun</a:t>
            </a:r>
            <a:endParaRPr lang="is-IS" sz="2400" b="1">
              <a:solidFill>
                <a:srgbClr val="00B0F0"/>
              </a:solidFill>
              <a:latin typeface="Univers" panose="020B0503020202020204" pitchFamily="34" charset="0"/>
            </a:endParaRPr>
          </a:p>
        </p:txBody>
      </p:sp>
    </p:spTree>
    <p:extLst>
      <p:ext uri="{BB962C8B-B14F-4D97-AF65-F5344CB8AC3E}">
        <p14:creationId xmlns:p14="http://schemas.microsoft.com/office/powerpoint/2010/main" val="43279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 variety of icons&#10;&#10;Description automatically generated with medium confidence">
            <a:extLst>
              <a:ext uri="{FF2B5EF4-FFF2-40B4-BE49-F238E27FC236}">
                <a16:creationId xmlns:a16="http://schemas.microsoft.com/office/drawing/2014/main" id="{C82352E3-9F17-CFE3-0651-13BB4A0B3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03" y="0"/>
            <a:ext cx="4898394" cy="6858000"/>
          </a:xfrm>
          <a:prstGeom prst="rect">
            <a:avLst/>
          </a:prstGeom>
        </p:spPr>
      </p:pic>
      <p:pic>
        <p:nvPicPr>
          <p:cNvPr id="7" name="Picture 6" descr="A calendar with text and numbers&#10;&#10;Description automatically generated">
            <a:extLst>
              <a:ext uri="{FF2B5EF4-FFF2-40B4-BE49-F238E27FC236}">
                <a16:creationId xmlns:a16="http://schemas.microsoft.com/office/drawing/2014/main" id="{F4CC38ED-5D8A-6E8F-BE41-5A495D71C91E}"/>
              </a:ext>
            </a:extLst>
          </p:cNvPr>
          <p:cNvPicPr>
            <a:picLocks noChangeAspect="1"/>
          </p:cNvPicPr>
          <p:nvPr/>
        </p:nvPicPr>
        <p:blipFill rotWithShape="1">
          <a:blip r:embed="rId4">
            <a:extLst>
              <a:ext uri="{28A0092B-C50C-407E-A947-70E740481C1C}">
                <a14:useLocalDpi xmlns:a14="http://schemas.microsoft.com/office/drawing/2010/main" val="0"/>
              </a:ext>
            </a:extLst>
          </a:blip>
          <a:srcRect b="18576"/>
          <a:stretch/>
        </p:blipFill>
        <p:spPr>
          <a:xfrm>
            <a:off x="5573097" y="0"/>
            <a:ext cx="6016099" cy="6858000"/>
          </a:xfrm>
          <a:prstGeom prst="rect">
            <a:avLst/>
          </a:prstGeom>
        </p:spPr>
      </p:pic>
    </p:spTree>
    <p:extLst>
      <p:ext uri="{BB962C8B-B14F-4D97-AF65-F5344CB8AC3E}">
        <p14:creationId xmlns:p14="http://schemas.microsoft.com/office/powerpoint/2010/main" val="1135962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91F3FD-13D6-7A12-C68C-85C8CD1FC7E1}"/>
              </a:ext>
            </a:extLst>
          </p:cNvPr>
          <p:cNvSpPr txBox="1"/>
          <p:nvPr/>
        </p:nvSpPr>
        <p:spPr>
          <a:xfrm>
            <a:off x="288272" y="1012045"/>
            <a:ext cx="10008122" cy="5539978"/>
          </a:xfrm>
          <a:prstGeom prst="rect">
            <a:avLst/>
          </a:prstGeom>
          <a:noFill/>
        </p:spPr>
        <p:txBody>
          <a:bodyPr wrap="square" lIns="91440" tIns="45720" rIns="91440" bIns="45720" rtlCol="0" anchor="t">
            <a:spAutoFit/>
          </a:bodyPr>
          <a:lstStyle/>
          <a:p>
            <a:endParaRPr lang="is-IS" b="1">
              <a:solidFill>
                <a:srgbClr val="00B0F0"/>
              </a:solidFill>
              <a:latin typeface="Univers" panose="020B0503020202020204" pitchFamily="34" charset="0"/>
            </a:endParaRPr>
          </a:p>
          <a:p>
            <a:r>
              <a:rPr lang="is-IS">
                <a:latin typeface="Calibri"/>
                <a:ea typeface="Calibri"/>
                <a:cs typeface="Calibri"/>
              </a:rPr>
              <a:t>Öll lönd í heiminum (nema Bandaríkin) hafa skrifað undir sáttmála </a:t>
            </a:r>
            <a:r>
              <a:rPr lang="is-IS" b="1">
                <a:latin typeface="Calibri"/>
                <a:ea typeface="Calibri"/>
                <a:cs typeface="Calibri"/>
              </a:rPr>
              <a:t>sem á að tryggja börnum allt sem þau þurfa til þess að lifa og þroskast vel</a:t>
            </a:r>
            <a:r>
              <a:rPr lang="is-IS">
                <a:latin typeface="Calibri"/>
                <a:ea typeface="Calibri"/>
                <a:cs typeface="Calibri"/>
              </a:rPr>
              <a:t>. Þessi sáttmáli heitir Barnasáttmálinn. </a:t>
            </a:r>
          </a:p>
          <a:p>
            <a:endParaRPr lang="is-IS">
              <a:latin typeface="Calibri"/>
              <a:ea typeface="Calibri"/>
              <a:cs typeface="Calibri"/>
            </a:endParaRPr>
          </a:p>
          <a:p>
            <a:r>
              <a:rPr lang="is-IS">
                <a:latin typeface="Calibri"/>
                <a:ea typeface="Calibri"/>
                <a:cs typeface="Calibri"/>
              </a:rPr>
              <a:t>Barnasáttmálinn felur í sér alþjóðlega viðurkenningu á því að börn þarfnist sérstakrar verndar umfram hina fullorðnu. Hann staðfestir að börn séu sjálfstæðir einstaklingar með fullgild réttindi.</a:t>
            </a:r>
          </a:p>
          <a:p>
            <a:endParaRPr lang="is-IS">
              <a:latin typeface="Calibri"/>
              <a:ea typeface="Calibri"/>
              <a:cs typeface="Calibri"/>
            </a:endParaRPr>
          </a:p>
          <a:p>
            <a:r>
              <a:rPr lang="is-IS">
                <a:latin typeface="Calibri"/>
                <a:ea typeface="Calibri"/>
                <a:cs typeface="Calibri"/>
              </a:rPr>
              <a:t>Barnasáttmálinn hefur þrjú þemu. Hann á að tryggja öllum börnum</a:t>
            </a:r>
            <a:r>
              <a:rPr lang="is-IS" b="1">
                <a:latin typeface="Calibri"/>
                <a:ea typeface="Calibri"/>
                <a:cs typeface="Calibri"/>
              </a:rPr>
              <a:t> umönnun, vernd og þátttöku - tækifæri til þess að hafa áhrif á eigið líf.</a:t>
            </a:r>
          </a:p>
          <a:p>
            <a:endParaRPr lang="is-IS">
              <a:latin typeface="Calibri"/>
              <a:ea typeface="Calibri"/>
              <a:cs typeface="Calibri"/>
            </a:endParaRPr>
          </a:p>
          <a:p>
            <a:r>
              <a:rPr lang="is-IS">
                <a:latin typeface="Calibri"/>
                <a:ea typeface="Calibri"/>
                <a:cs typeface="Calibri"/>
              </a:rPr>
              <a:t>Mikilvægt er að muna að öll börn eru jafn mikilvæg og að Barnasáttmálinn á við um hvert einasta barn í heiminum fram til 18 ára aldurs. Einnig er mikilvægt að hafa í huga að börn fæðast með þessi réttindi og geta aldrei misst þau.</a:t>
            </a:r>
          </a:p>
          <a:p>
            <a:endParaRPr lang="is-IS">
              <a:latin typeface="Calibri"/>
              <a:ea typeface="Calibri"/>
              <a:cs typeface="Calibri"/>
            </a:endParaRPr>
          </a:p>
          <a:p>
            <a:r>
              <a:rPr lang="is-IS">
                <a:latin typeface="Calibri"/>
                <a:ea typeface="Calibri"/>
                <a:cs typeface="Calibri"/>
              </a:rPr>
              <a:t>Skoðum nokkur dæmi um réttindi barna á næstu glæru.</a:t>
            </a:r>
          </a:p>
          <a:p>
            <a:endParaRPr lang="is-IS" sz="1400">
              <a:latin typeface="Univers" panose="020B0503020202020204" pitchFamily="34" charset="0"/>
            </a:endParaRPr>
          </a:p>
          <a:p>
            <a:endParaRPr lang="is-IS" sz="1400">
              <a:latin typeface="Univers"/>
            </a:endParaRPr>
          </a:p>
          <a:p>
            <a:endParaRPr lang="is-IS" sz="1400">
              <a:latin typeface="Univers" panose="020B0503020202020204" pitchFamily="34" charset="0"/>
            </a:endParaRPr>
          </a:p>
          <a:p>
            <a:pPr marL="285750" indent="-285750">
              <a:buFont typeface="Arial" panose="020B0604020202020204" pitchFamily="34" charset="0"/>
              <a:buChar char="•"/>
            </a:pPr>
            <a:endParaRPr lang="is-IS" sz="1400">
              <a:latin typeface="Univers" panose="020B0503020202020204" pitchFamily="34" charset="0"/>
            </a:endParaRPr>
          </a:p>
          <a:p>
            <a:endParaRPr lang="is-IS" sz="1400">
              <a:latin typeface="Univers" panose="020B0503020202020204" pitchFamily="34" charset="0"/>
            </a:endParaRPr>
          </a:p>
          <a:p>
            <a:endParaRPr lang="is-IS" sz="1400">
              <a:latin typeface="Univers" panose="020B0503020202020204" pitchFamily="34" charset="0"/>
            </a:endParaRPr>
          </a:p>
        </p:txBody>
      </p:sp>
      <p:pic>
        <p:nvPicPr>
          <p:cNvPr id="6" name="Picture 5">
            <a:extLst>
              <a:ext uri="{FF2B5EF4-FFF2-40B4-BE49-F238E27FC236}">
                <a16:creationId xmlns:a16="http://schemas.microsoft.com/office/drawing/2014/main" id="{2DA4D0B7-7E34-AF57-2E55-1956302632A5}"/>
              </a:ext>
            </a:extLst>
          </p:cNvPr>
          <p:cNvPicPr>
            <a:picLocks noChangeAspect="1"/>
          </p:cNvPicPr>
          <p:nvPr/>
        </p:nvPicPr>
        <p:blipFill>
          <a:blip r:embed="rId3"/>
          <a:srcRect/>
          <a:stretch/>
        </p:blipFill>
        <p:spPr>
          <a:xfrm>
            <a:off x="10672182" y="293"/>
            <a:ext cx="1119835" cy="1119835"/>
          </a:xfrm>
          <a:prstGeom prst="rect">
            <a:avLst/>
          </a:prstGeom>
        </p:spPr>
      </p:pic>
      <p:sp>
        <p:nvSpPr>
          <p:cNvPr id="11" name="TextBox 10">
            <a:extLst>
              <a:ext uri="{FF2B5EF4-FFF2-40B4-BE49-F238E27FC236}">
                <a16:creationId xmlns:a16="http://schemas.microsoft.com/office/drawing/2014/main" id="{8C9BB5D4-C58B-FDFE-7E51-2053BD66A307}"/>
              </a:ext>
            </a:extLst>
          </p:cNvPr>
          <p:cNvSpPr txBox="1"/>
          <p:nvPr/>
        </p:nvSpPr>
        <p:spPr>
          <a:xfrm>
            <a:off x="275746" y="688166"/>
            <a:ext cx="8016484" cy="461665"/>
          </a:xfrm>
          <a:prstGeom prst="rect">
            <a:avLst/>
          </a:prstGeom>
          <a:noFill/>
        </p:spPr>
        <p:txBody>
          <a:bodyPr wrap="square">
            <a:spAutoFit/>
          </a:bodyPr>
          <a:lstStyle/>
          <a:p>
            <a:r>
              <a:rPr lang="is-IS" sz="2400" b="1">
                <a:solidFill>
                  <a:srgbClr val="00B0F0"/>
                </a:solidFill>
                <a:latin typeface="Univers"/>
              </a:rPr>
              <a:t>Réttindi barna og Barnasáttmáli Sameinuðu þjóðanna</a:t>
            </a:r>
            <a:endParaRPr lang="is-IS" sz="2400" b="1">
              <a:solidFill>
                <a:srgbClr val="00B0F0"/>
              </a:solidFill>
              <a:latin typeface="Univers" panose="020B0503020202020204" pitchFamily="34" charset="0"/>
            </a:endParaRPr>
          </a:p>
        </p:txBody>
      </p:sp>
    </p:spTree>
    <p:extLst>
      <p:ext uri="{BB962C8B-B14F-4D97-AF65-F5344CB8AC3E}">
        <p14:creationId xmlns:p14="http://schemas.microsoft.com/office/powerpoint/2010/main" val="436914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45A46D-E4A5-FB07-C127-BAA6C0901A38}"/>
              </a:ext>
            </a:extLst>
          </p:cNvPr>
          <p:cNvSpPr txBox="1"/>
          <p:nvPr/>
        </p:nvSpPr>
        <p:spPr>
          <a:xfrm>
            <a:off x="1751278" y="411956"/>
            <a:ext cx="95054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cs typeface="Arial"/>
              </a:rPr>
              <a:t>Heimsmarkmið</a:t>
            </a:r>
            <a:r>
              <a:rPr lang="en-US" sz="2400">
                <a:cs typeface="Arial"/>
              </a:rPr>
              <a:t> </a:t>
            </a:r>
            <a:r>
              <a:rPr lang="en-US" sz="2400" err="1">
                <a:cs typeface="Arial"/>
              </a:rPr>
              <a:t>Sameinuðu</a:t>
            </a:r>
            <a:r>
              <a:rPr lang="en-US" sz="2400">
                <a:cs typeface="Arial"/>
              </a:rPr>
              <a:t> </a:t>
            </a:r>
            <a:r>
              <a:rPr lang="en-US" sz="2400" err="1">
                <a:cs typeface="Arial"/>
              </a:rPr>
              <a:t>þjóðanna</a:t>
            </a:r>
            <a:r>
              <a:rPr lang="en-US" sz="2400">
                <a:cs typeface="Arial"/>
              </a:rPr>
              <a:t> um </a:t>
            </a:r>
            <a:r>
              <a:rPr lang="en-US" sz="2400" err="1">
                <a:cs typeface="Arial"/>
              </a:rPr>
              <a:t>sjálfbæra</a:t>
            </a:r>
            <a:r>
              <a:rPr lang="en-US" sz="2400">
                <a:cs typeface="Arial"/>
              </a:rPr>
              <a:t> </a:t>
            </a:r>
            <a:r>
              <a:rPr lang="en-US" sz="2400" err="1">
                <a:cs typeface="Arial"/>
              </a:rPr>
              <a:t>þróun</a:t>
            </a:r>
            <a:endParaRPr lang="en-US" sz="2400">
              <a:cs typeface="Arial"/>
            </a:endParaRPr>
          </a:p>
          <a:p>
            <a:r>
              <a:rPr lang="en-US" sz="2400" err="1">
                <a:cs typeface="Arial"/>
              </a:rPr>
              <a:t>Hvað</a:t>
            </a:r>
            <a:r>
              <a:rPr lang="en-US" sz="2400">
                <a:cs typeface="Arial"/>
              </a:rPr>
              <a:t> </a:t>
            </a:r>
            <a:r>
              <a:rPr lang="en-US" sz="2400" err="1">
                <a:cs typeface="Arial"/>
              </a:rPr>
              <a:t>getur</a:t>
            </a:r>
            <a:r>
              <a:rPr lang="en-US" sz="2400">
                <a:cs typeface="Arial"/>
              </a:rPr>
              <a:t> </a:t>
            </a:r>
            <a:r>
              <a:rPr lang="en-US" sz="2400" err="1">
                <a:cs typeface="Arial"/>
              </a:rPr>
              <a:t>þú</a:t>
            </a:r>
            <a:r>
              <a:rPr lang="en-US" sz="2400">
                <a:cs typeface="Arial"/>
              </a:rPr>
              <a:t> </a:t>
            </a:r>
            <a:r>
              <a:rPr lang="en-US" sz="2400" err="1">
                <a:cs typeface="Arial"/>
              </a:rPr>
              <a:t>gert</a:t>
            </a:r>
            <a:r>
              <a:rPr lang="en-US" sz="2400">
                <a:cs typeface="Arial"/>
              </a:rPr>
              <a:t>?</a:t>
            </a:r>
          </a:p>
        </p:txBody>
      </p:sp>
      <p:pic>
        <p:nvPicPr>
          <p:cNvPr id="4" name="Online Media 3" title="Heimsmarkmið Sameinuðu þjóðanna - hvað getur þú gert?">
            <a:hlinkClick r:id="" action="ppaction://media"/>
            <a:extLst>
              <a:ext uri="{FF2B5EF4-FFF2-40B4-BE49-F238E27FC236}">
                <a16:creationId xmlns:a16="http://schemas.microsoft.com/office/drawing/2014/main" id="{9BDB0C3A-6E75-2F6E-63FF-F76A3D0CD1D9}"/>
              </a:ext>
            </a:extLst>
          </p:cNvPr>
          <p:cNvPicPr>
            <a:picLocks noRot="1" noChangeAspect="1"/>
          </p:cNvPicPr>
          <p:nvPr>
            <a:videoFile r:link="rId1"/>
          </p:nvPr>
        </p:nvPicPr>
        <p:blipFill>
          <a:blip r:embed="rId4"/>
          <a:stretch>
            <a:fillRect/>
          </a:stretch>
        </p:blipFill>
        <p:spPr>
          <a:xfrm>
            <a:off x="1875550" y="1419727"/>
            <a:ext cx="8455275" cy="4777241"/>
          </a:xfrm>
          <a:prstGeom prst="rect">
            <a:avLst/>
          </a:prstGeom>
        </p:spPr>
      </p:pic>
    </p:spTree>
    <p:extLst>
      <p:ext uri="{BB962C8B-B14F-4D97-AF65-F5344CB8AC3E}">
        <p14:creationId xmlns:p14="http://schemas.microsoft.com/office/powerpoint/2010/main" val="102922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and orange sign with two people&#10;&#10;Description automatically generated">
            <a:extLst>
              <a:ext uri="{FF2B5EF4-FFF2-40B4-BE49-F238E27FC236}">
                <a16:creationId xmlns:a16="http://schemas.microsoft.com/office/drawing/2014/main" id="{D3188F3A-65B1-1765-AAF8-7A48BFC6D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20" y="1481078"/>
            <a:ext cx="1725086" cy="2300115"/>
          </a:xfrm>
          <a:prstGeom prst="rect">
            <a:avLst/>
          </a:prstGeom>
        </p:spPr>
      </p:pic>
      <p:pic>
        <p:nvPicPr>
          <p:cNvPr id="3" name="Picture 2" descr="A sign with two people on a pink background&#10;&#10;Description automatically generated">
            <a:extLst>
              <a:ext uri="{FF2B5EF4-FFF2-40B4-BE49-F238E27FC236}">
                <a16:creationId xmlns:a16="http://schemas.microsoft.com/office/drawing/2014/main" id="{F275B71B-AD6C-85FA-D319-EFBA43868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258" y="1501347"/>
            <a:ext cx="1725086" cy="2300115"/>
          </a:xfrm>
          <a:prstGeom prst="rect">
            <a:avLst/>
          </a:prstGeom>
        </p:spPr>
      </p:pic>
      <p:pic>
        <p:nvPicPr>
          <p:cNvPr id="4" name="Picture 3" descr="A white and black sign with a heart and a person&#10;&#10;Description automatically generated">
            <a:extLst>
              <a:ext uri="{FF2B5EF4-FFF2-40B4-BE49-F238E27FC236}">
                <a16:creationId xmlns:a16="http://schemas.microsoft.com/office/drawing/2014/main" id="{73582012-81DB-0A33-FF04-31A2016324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3296" y="1501348"/>
            <a:ext cx="1725086" cy="2300115"/>
          </a:xfrm>
          <a:prstGeom prst="rect">
            <a:avLst/>
          </a:prstGeom>
        </p:spPr>
      </p:pic>
      <p:pic>
        <p:nvPicPr>
          <p:cNvPr id="5" name="Picture 4" descr="A blue sign with white text and a person holding a child&#10;&#10;Description automatically generated">
            <a:extLst>
              <a:ext uri="{FF2B5EF4-FFF2-40B4-BE49-F238E27FC236}">
                <a16:creationId xmlns:a16="http://schemas.microsoft.com/office/drawing/2014/main" id="{A6B3DB27-35A6-29EF-FDEF-1FFF63BD18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3334" y="1501347"/>
            <a:ext cx="1725086" cy="2300115"/>
          </a:xfrm>
          <a:prstGeom prst="rect">
            <a:avLst/>
          </a:prstGeom>
        </p:spPr>
      </p:pic>
      <p:pic>
        <p:nvPicPr>
          <p:cNvPr id="6" name="Picture 5" descr="A pink sign with a person and a couple of hearts and a check mark&#10;&#10;Description automatically generated">
            <a:extLst>
              <a:ext uri="{FF2B5EF4-FFF2-40B4-BE49-F238E27FC236}">
                <a16:creationId xmlns:a16="http://schemas.microsoft.com/office/drawing/2014/main" id="{17E49290-7595-26F7-D2AC-F466F40155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220" y="3977404"/>
            <a:ext cx="1725086" cy="2300115"/>
          </a:xfrm>
          <a:prstGeom prst="rect">
            <a:avLst/>
          </a:prstGeom>
        </p:spPr>
      </p:pic>
      <p:pic>
        <p:nvPicPr>
          <p:cNvPr id="7" name="Picture 6" descr="A green sign with white text&#10;&#10;Description automatically generated">
            <a:extLst>
              <a:ext uri="{FF2B5EF4-FFF2-40B4-BE49-F238E27FC236}">
                <a16:creationId xmlns:a16="http://schemas.microsoft.com/office/drawing/2014/main" id="{460CA89D-3724-B5B8-C016-B32859B4FE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3258" y="3977406"/>
            <a:ext cx="1725086" cy="2300115"/>
          </a:xfrm>
          <a:prstGeom prst="rect">
            <a:avLst/>
          </a:prstGeom>
        </p:spPr>
      </p:pic>
      <p:pic>
        <p:nvPicPr>
          <p:cNvPr id="8" name="Picture 7" descr="A white icon with a person holding books&#10;&#10;Description automatically generated">
            <a:extLst>
              <a:ext uri="{FF2B5EF4-FFF2-40B4-BE49-F238E27FC236}">
                <a16:creationId xmlns:a16="http://schemas.microsoft.com/office/drawing/2014/main" id="{15DE5E20-058D-562B-8F9D-DF74F3DC0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3296" y="3997675"/>
            <a:ext cx="1725086" cy="2300115"/>
          </a:xfrm>
          <a:prstGeom prst="rect">
            <a:avLst/>
          </a:prstGeom>
        </p:spPr>
      </p:pic>
      <p:pic>
        <p:nvPicPr>
          <p:cNvPr id="9" name="Picture 8" descr="A purple sign with white text and a person with a ball and musical notes&#10;&#10;Description automatically generated">
            <a:extLst>
              <a:ext uri="{FF2B5EF4-FFF2-40B4-BE49-F238E27FC236}">
                <a16:creationId xmlns:a16="http://schemas.microsoft.com/office/drawing/2014/main" id="{46ECB571-41C5-E5C8-37A8-4165EA6CBD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3334" y="3997675"/>
            <a:ext cx="1725086" cy="2300115"/>
          </a:xfrm>
          <a:prstGeom prst="rect">
            <a:avLst/>
          </a:prstGeom>
        </p:spPr>
      </p:pic>
      <p:pic>
        <p:nvPicPr>
          <p:cNvPr id="10" name="Picture 9" descr="A bird with a branch on a mallet&#10;&#10;Description automatically generated">
            <a:extLst>
              <a:ext uri="{FF2B5EF4-FFF2-40B4-BE49-F238E27FC236}">
                <a16:creationId xmlns:a16="http://schemas.microsoft.com/office/drawing/2014/main" id="{C6906039-6C63-7770-6F88-9A90D4A122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61124" y="5097791"/>
            <a:ext cx="1199999" cy="1199999"/>
          </a:xfrm>
          <a:prstGeom prst="rect">
            <a:avLst/>
          </a:prstGeom>
        </p:spPr>
      </p:pic>
      <p:pic>
        <p:nvPicPr>
          <p:cNvPr id="11" name="Picture 10" descr="A green and white sign with a globe and a eye&#10;&#10;Description automatically generated">
            <a:extLst>
              <a:ext uri="{FF2B5EF4-FFF2-40B4-BE49-F238E27FC236}">
                <a16:creationId xmlns:a16="http://schemas.microsoft.com/office/drawing/2014/main" id="{802DBF62-00E1-8ED8-C4C1-5A02E8A72B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61124" y="3299569"/>
            <a:ext cx="1201299" cy="1199999"/>
          </a:xfrm>
          <a:prstGeom prst="rect">
            <a:avLst/>
          </a:prstGeom>
        </p:spPr>
      </p:pic>
      <p:pic>
        <p:nvPicPr>
          <p:cNvPr id="12" name="Picture 11" descr="A yellow rectangular sign with white text&#10;&#10;Description automatically generated">
            <a:extLst>
              <a:ext uri="{FF2B5EF4-FFF2-40B4-BE49-F238E27FC236}">
                <a16:creationId xmlns:a16="http://schemas.microsoft.com/office/drawing/2014/main" id="{1F91799A-89A1-2F18-9909-C0ED392EA4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1124" y="1501347"/>
            <a:ext cx="1199999" cy="1199999"/>
          </a:xfrm>
          <a:prstGeom prst="rect">
            <a:avLst/>
          </a:prstGeom>
        </p:spPr>
      </p:pic>
      <p:sp>
        <p:nvSpPr>
          <p:cNvPr id="13" name="TextBox 12">
            <a:extLst>
              <a:ext uri="{FF2B5EF4-FFF2-40B4-BE49-F238E27FC236}">
                <a16:creationId xmlns:a16="http://schemas.microsoft.com/office/drawing/2014/main" id="{6DF678C0-7065-F0EA-9B15-906098BE12DD}"/>
              </a:ext>
            </a:extLst>
          </p:cNvPr>
          <p:cNvSpPr txBox="1"/>
          <p:nvPr/>
        </p:nvSpPr>
        <p:spPr>
          <a:xfrm>
            <a:off x="450486" y="859853"/>
            <a:ext cx="9592253" cy="461665"/>
          </a:xfrm>
          <a:prstGeom prst="rect">
            <a:avLst/>
          </a:prstGeom>
          <a:noFill/>
        </p:spPr>
        <p:txBody>
          <a:bodyPr wrap="square" rtlCol="0">
            <a:spAutoFit/>
          </a:bodyPr>
          <a:lstStyle/>
          <a:p>
            <a:r>
              <a:rPr lang="is-IS" sz="2400">
                <a:latin typeface="Univers" panose="020B0503020202020204" pitchFamily="34" charset="0"/>
              </a:rPr>
              <a:t>Tengjast heimsmarkmið Sameinuðu þjóðanna réttindum barna?</a:t>
            </a:r>
          </a:p>
        </p:txBody>
      </p:sp>
      <p:pic>
        <p:nvPicPr>
          <p:cNvPr id="14" name="Picture 13">
            <a:extLst>
              <a:ext uri="{FF2B5EF4-FFF2-40B4-BE49-F238E27FC236}">
                <a16:creationId xmlns:a16="http://schemas.microsoft.com/office/drawing/2014/main" id="{B4203550-32F0-9F86-8BFF-01403303775F}"/>
              </a:ext>
            </a:extLst>
          </p:cNvPr>
          <p:cNvPicPr>
            <a:picLocks noChangeAspect="1"/>
          </p:cNvPicPr>
          <p:nvPr/>
        </p:nvPicPr>
        <p:blipFill>
          <a:blip r:embed="rId14"/>
          <a:srcRect/>
          <a:stretch/>
        </p:blipFill>
        <p:spPr>
          <a:xfrm>
            <a:off x="10672182" y="293"/>
            <a:ext cx="1119835" cy="1119835"/>
          </a:xfrm>
          <a:prstGeom prst="rect">
            <a:avLst/>
          </a:prstGeom>
        </p:spPr>
      </p:pic>
    </p:spTree>
    <p:extLst>
      <p:ext uri="{BB962C8B-B14F-4D97-AF65-F5344CB8AC3E}">
        <p14:creationId xmlns:p14="http://schemas.microsoft.com/office/powerpoint/2010/main" val="2783228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7945B15-E104-BB22-D397-5C0B1F0935E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054" y="1756992"/>
            <a:ext cx="3316288" cy="4449763"/>
          </a:xfrm>
          <a:prstGeom prst="rect">
            <a:avLst/>
          </a:pr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EFDFFE-06D6-E164-D9F2-82D5FFFA0509}"/>
              </a:ext>
            </a:extLst>
          </p:cNvPr>
          <p:cNvPicPr>
            <a:picLocks noChangeAspect="1"/>
          </p:cNvPicPr>
          <p:nvPr/>
        </p:nvPicPr>
        <p:blipFill>
          <a:blip r:embed="rId4"/>
          <a:stretch>
            <a:fillRect/>
          </a:stretch>
        </p:blipFill>
        <p:spPr>
          <a:xfrm>
            <a:off x="3922604" y="1756992"/>
            <a:ext cx="1598613" cy="2193925"/>
          </a:xfrm>
          <a:prstGeom prst="rect">
            <a:avLst/>
          </a:prstGeom>
        </p:spPr>
      </p:pic>
      <p:pic>
        <p:nvPicPr>
          <p:cNvPr id="1028" name="Picture 4">
            <a:extLst>
              <a:ext uri="{FF2B5EF4-FFF2-40B4-BE49-F238E27FC236}">
                <a16:creationId xmlns:a16="http://schemas.microsoft.com/office/drawing/2014/main" id="{3DC1B6A4-DB74-EC55-E7D7-9D37936F694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22604" y="4019180"/>
            <a:ext cx="1598613" cy="2187575"/>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C3A8C0E-C615-FFE9-178D-6CAEF005AFB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589479" y="1756992"/>
            <a:ext cx="1576388" cy="2206625"/>
          </a:xfrm>
          <a:prstGeom prst="rect">
            <a:avLst/>
          </a:prstGeom>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AACA3CE-CE91-6A0C-C3F0-76E3426C54CF}"/>
              </a:ext>
            </a:extLst>
          </p:cNvPr>
          <p:cNvPicPr>
            <a:picLocks noChangeAspect="1"/>
          </p:cNvPicPr>
          <p:nvPr/>
        </p:nvPicPr>
        <p:blipFill>
          <a:blip r:embed="rId7"/>
          <a:stretch>
            <a:fillRect/>
          </a:stretch>
        </p:blipFill>
        <p:spPr>
          <a:xfrm>
            <a:off x="5589479" y="4031880"/>
            <a:ext cx="1576388" cy="2176463"/>
          </a:xfrm>
          <a:prstGeom prst="rect">
            <a:avLst/>
          </a:prstGeom>
        </p:spPr>
      </p:pic>
      <p:pic>
        <p:nvPicPr>
          <p:cNvPr id="6" name="Picture 5">
            <a:extLst>
              <a:ext uri="{FF2B5EF4-FFF2-40B4-BE49-F238E27FC236}">
                <a16:creationId xmlns:a16="http://schemas.microsoft.com/office/drawing/2014/main" id="{5AFC3FE1-7C26-1C07-B7EC-2800C9117D88}"/>
              </a:ext>
            </a:extLst>
          </p:cNvPr>
          <p:cNvPicPr>
            <a:picLocks noChangeAspect="1"/>
          </p:cNvPicPr>
          <p:nvPr/>
        </p:nvPicPr>
        <p:blipFill>
          <a:blip r:embed="rId8"/>
          <a:stretch>
            <a:fillRect/>
          </a:stretch>
        </p:blipFill>
        <p:spPr>
          <a:xfrm>
            <a:off x="7234129" y="1756992"/>
            <a:ext cx="3290888" cy="4449763"/>
          </a:xfrm>
          <a:prstGeom prst="rect">
            <a:avLst/>
          </a:prstGeom>
        </p:spPr>
      </p:pic>
      <p:sp>
        <p:nvSpPr>
          <p:cNvPr id="2" name="Title 1">
            <a:extLst>
              <a:ext uri="{FF2B5EF4-FFF2-40B4-BE49-F238E27FC236}">
                <a16:creationId xmlns:a16="http://schemas.microsoft.com/office/drawing/2014/main" id="{6406AAD1-DC69-9232-6A3F-9276FC1CCBE8}"/>
              </a:ext>
            </a:extLst>
          </p:cNvPr>
          <p:cNvSpPr>
            <a:spLocks noGrp="1"/>
          </p:cNvSpPr>
          <p:nvPr>
            <p:ph type="title"/>
          </p:nvPr>
        </p:nvSpPr>
        <p:spPr>
          <a:xfrm>
            <a:off x="425319" y="621258"/>
            <a:ext cx="5494361" cy="1505883"/>
          </a:xfrm>
        </p:spPr>
        <p:txBody>
          <a:bodyPr vert="horz" lIns="91440" tIns="45720" rIns="91440" bIns="45720" rtlCol="0" anchor="ctr">
            <a:normAutofit/>
          </a:bodyPr>
          <a:lstStyle/>
          <a:p>
            <a:r>
              <a:rPr lang="en-US" sz="2400" kern="1200" err="1">
                <a:solidFill>
                  <a:schemeClr val="tx1"/>
                </a:solidFill>
                <a:latin typeface="Univers" panose="020B0503020202020204" pitchFamily="34" charset="0"/>
              </a:rPr>
              <a:t>Réttindi</a:t>
            </a:r>
            <a:r>
              <a:rPr lang="en-US" sz="2400" kern="1200">
                <a:solidFill>
                  <a:schemeClr val="tx1"/>
                </a:solidFill>
                <a:latin typeface="Univers" panose="020B0503020202020204" pitchFamily="34" charset="0"/>
              </a:rPr>
              <a:t> </a:t>
            </a:r>
            <a:r>
              <a:rPr lang="en-US" sz="2400" kern="1200" err="1">
                <a:solidFill>
                  <a:schemeClr val="tx1"/>
                </a:solidFill>
                <a:latin typeface="Univers" panose="020B0503020202020204" pitchFamily="34" charset="0"/>
              </a:rPr>
              <a:t>barna</a:t>
            </a:r>
            <a:r>
              <a:rPr lang="en-US" sz="2400" kern="1200">
                <a:solidFill>
                  <a:schemeClr val="tx1"/>
                </a:solidFill>
                <a:latin typeface="Univers" panose="020B0503020202020204" pitchFamily="34" charset="0"/>
              </a:rPr>
              <a:t> </a:t>
            </a:r>
            <a:r>
              <a:rPr lang="en-US" sz="2400" kern="1200" err="1">
                <a:solidFill>
                  <a:schemeClr val="tx1"/>
                </a:solidFill>
                <a:latin typeface="Univers" panose="020B0503020202020204" pitchFamily="34" charset="0"/>
              </a:rPr>
              <a:t>til</a:t>
            </a:r>
            <a:r>
              <a:rPr lang="en-US" sz="2400" kern="1200">
                <a:solidFill>
                  <a:schemeClr val="tx1"/>
                </a:solidFill>
                <a:latin typeface="Univers" panose="020B0503020202020204" pitchFamily="34" charset="0"/>
              </a:rPr>
              <a:t> </a:t>
            </a:r>
            <a:r>
              <a:rPr lang="en-US" sz="2400" kern="1200" err="1">
                <a:solidFill>
                  <a:schemeClr val="tx1"/>
                </a:solidFill>
                <a:latin typeface="Univers" panose="020B0503020202020204" pitchFamily="34" charset="0"/>
              </a:rPr>
              <a:t>þátttöku</a:t>
            </a:r>
            <a:r>
              <a:rPr lang="en-US" sz="2400" kern="1200">
                <a:solidFill>
                  <a:schemeClr val="tx1"/>
                </a:solidFill>
                <a:latin typeface="Univers" panose="020B0503020202020204" pitchFamily="34" charset="0"/>
              </a:rPr>
              <a:t> </a:t>
            </a:r>
            <a:r>
              <a:rPr lang="en-US" sz="2400" kern="1200" err="1">
                <a:solidFill>
                  <a:schemeClr val="tx1"/>
                </a:solidFill>
                <a:latin typeface="Univers" panose="020B0503020202020204" pitchFamily="34" charset="0"/>
              </a:rPr>
              <a:t>og</a:t>
            </a:r>
            <a:r>
              <a:rPr lang="en-US" sz="2400" kern="1200">
                <a:solidFill>
                  <a:schemeClr val="tx1"/>
                </a:solidFill>
                <a:latin typeface="Univers" panose="020B0503020202020204" pitchFamily="34" charset="0"/>
              </a:rPr>
              <a:t> </a:t>
            </a:r>
            <a:r>
              <a:rPr lang="en-US" sz="2400" kern="1200" err="1">
                <a:solidFill>
                  <a:schemeClr val="tx1"/>
                </a:solidFill>
                <a:latin typeface="Univers" panose="020B0503020202020204" pitchFamily="34" charset="0"/>
              </a:rPr>
              <a:t>áhrifa</a:t>
            </a:r>
            <a:r>
              <a:rPr lang="en-US" sz="2400" kern="1200">
                <a:solidFill>
                  <a:schemeClr val="tx1"/>
                </a:solidFill>
                <a:latin typeface="Univers" panose="020B0503020202020204" pitchFamily="34" charset="0"/>
              </a:rPr>
              <a:t> </a:t>
            </a:r>
          </a:p>
        </p:txBody>
      </p:sp>
      <p:pic>
        <p:nvPicPr>
          <p:cNvPr id="7" name="Picture 6">
            <a:extLst>
              <a:ext uri="{FF2B5EF4-FFF2-40B4-BE49-F238E27FC236}">
                <a16:creationId xmlns:a16="http://schemas.microsoft.com/office/drawing/2014/main" id="{F4709629-BF4C-21F1-4F2C-FE3AE3611F2E}"/>
              </a:ext>
            </a:extLst>
          </p:cNvPr>
          <p:cNvPicPr>
            <a:picLocks noChangeAspect="1"/>
          </p:cNvPicPr>
          <p:nvPr/>
        </p:nvPicPr>
        <p:blipFill>
          <a:blip r:embed="rId9"/>
          <a:srcRect/>
          <a:stretch/>
        </p:blipFill>
        <p:spPr>
          <a:xfrm>
            <a:off x="10672182" y="293"/>
            <a:ext cx="1119835" cy="1119835"/>
          </a:xfrm>
          <a:prstGeom prst="rect">
            <a:avLst/>
          </a:prstGeom>
        </p:spPr>
      </p:pic>
    </p:spTree>
    <p:extLst>
      <p:ext uri="{BB962C8B-B14F-4D97-AF65-F5344CB8AC3E}">
        <p14:creationId xmlns:p14="http://schemas.microsoft.com/office/powerpoint/2010/main" val="526852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chool strike for climate - save the world by changing the rules | Greta Thunberg | TEDxStockholm">
            <a:hlinkClick r:id="" action="ppaction://media"/>
            <a:extLst>
              <a:ext uri="{FF2B5EF4-FFF2-40B4-BE49-F238E27FC236}">
                <a16:creationId xmlns:a16="http://schemas.microsoft.com/office/drawing/2014/main" id="{D0ADB46A-C544-2DED-3CD3-E3F3BC46DFE0}"/>
              </a:ext>
            </a:extLst>
          </p:cNvPr>
          <p:cNvPicPr>
            <a:picLocks noRot="1" noChangeAspect="1"/>
          </p:cNvPicPr>
          <p:nvPr>
            <a:videoFile r:link="rId1"/>
          </p:nvPr>
        </p:nvPicPr>
        <p:blipFill>
          <a:blip r:embed="rId4"/>
          <a:stretch>
            <a:fillRect/>
          </a:stretch>
        </p:blipFill>
        <p:spPr>
          <a:xfrm>
            <a:off x="1187436" y="771133"/>
            <a:ext cx="9817128" cy="5546690"/>
          </a:xfrm>
          <a:prstGeom prst="rect">
            <a:avLst/>
          </a:prstGeom>
        </p:spPr>
      </p:pic>
    </p:spTree>
    <p:extLst>
      <p:ext uri="{BB962C8B-B14F-4D97-AF65-F5344CB8AC3E}">
        <p14:creationId xmlns:p14="http://schemas.microsoft.com/office/powerpoint/2010/main" val="269340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C22721-3D65-A1E3-EFD7-810B3EE9C903}"/>
              </a:ext>
            </a:extLst>
          </p:cNvPr>
          <p:cNvSpPr txBox="1"/>
          <p:nvPr/>
        </p:nvSpPr>
        <p:spPr>
          <a:xfrm>
            <a:off x="335243" y="1303424"/>
            <a:ext cx="11286034" cy="369332"/>
          </a:xfrm>
          <a:prstGeom prst="rect">
            <a:avLst/>
          </a:prstGeom>
          <a:noFill/>
        </p:spPr>
        <p:txBody>
          <a:bodyPr wrap="square" rtlCol="0">
            <a:spAutoFit/>
          </a:bodyPr>
          <a:lstStyle/>
          <a:p>
            <a:r>
              <a:rPr lang="is-IS" dirty="0">
                <a:latin typeface="Univers" panose="020B0503020202020204" pitchFamily="34" charset="0"/>
              </a:rPr>
              <a:t>Skiptið bekknum í 4 - 6 barna hópa </a:t>
            </a:r>
          </a:p>
        </p:txBody>
      </p:sp>
      <p:pic>
        <p:nvPicPr>
          <p:cNvPr id="5" name="Picture 4" descr="A person wearing a headscarf&#10;&#10;Description automatically generated">
            <a:extLst>
              <a:ext uri="{FF2B5EF4-FFF2-40B4-BE49-F238E27FC236}">
                <a16:creationId xmlns:a16="http://schemas.microsoft.com/office/drawing/2014/main" id="{B421306E-173A-81FE-36D7-49DD7C717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18" y="3558296"/>
            <a:ext cx="2333625" cy="2990850"/>
          </a:xfrm>
          <a:prstGeom prst="rect">
            <a:avLst/>
          </a:prstGeom>
        </p:spPr>
      </p:pic>
      <p:pic>
        <p:nvPicPr>
          <p:cNvPr id="7" name="Picture 6" descr="A child smiling at the camera&#10;&#10;Description automatically generated">
            <a:extLst>
              <a:ext uri="{FF2B5EF4-FFF2-40B4-BE49-F238E27FC236}">
                <a16:creationId xmlns:a16="http://schemas.microsoft.com/office/drawing/2014/main" id="{A2A4E793-F0B5-E4EC-FC58-61D414E4D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923" y="3558297"/>
            <a:ext cx="2362200" cy="2990850"/>
          </a:xfrm>
          <a:prstGeom prst="rect">
            <a:avLst/>
          </a:prstGeom>
        </p:spPr>
      </p:pic>
      <p:pic>
        <p:nvPicPr>
          <p:cNvPr id="9" name="Picture 8" descr="A person with her hand on her chin&#10;&#10;Description automatically generated">
            <a:extLst>
              <a:ext uri="{FF2B5EF4-FFF2-40B4-BE49-F238E27FC236}">
                <a16:creationId xmlns:a16="http://schemas.microsoft.com/office/drawing/2014/main" id="{55B45E0D-9ADE-0D00-2DAF-1BDF40A13E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8703" y="3558296"/>
            <a:ext cx="2247900" cy="2990850"/>
          </a:xfrm>
          <a:prstGeom prst="rect">
            <a:avLst/>
          </a:prstGeom>
        </p:spPr>
      </p:pic>
      <p:pic>
        <p:nvPicPr>
          <p:cNvPr id="12" name="Picture 11" descr="A white and orange sign with two people&#10;&#10;Description automatically generated">
            <a:extLst>
              <a:ext uri="{FF2B5EF4-FFF2-40B4-BE49-F238E27FC236}">
                <a16:creationId xmlns:a16="http://schemas.microsoft.com/office/drawing/2014/main" id="{41949870-73D5-B8A8-A106-13CFDEF64A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6183" y="5195989"/>
            <a:ext cx="1014868" cy="1353157"/>
          </a:xfrm>
          <a:prstGeom prst="rect">
            <a:avLst/>
          </a:prstGeom>
        </p:spPr>
      </p:pic>
      <p:pic>
        <p:nvPicPr>
          <p:cNvPr id="17" name="Picture 16" descr="A blue sign with white text and a person holding a child&#10;&#10;Description automatically generated">
            <a:extLst>
              <a:ext uri="{FF2B5EF4-FFF2-40B4-BE49-F238E27FC236}">
                <a16:creationId xmlns:a16="http://schemas.microsoft.com/office/drawing/2014/main" id="{DB4358CA-3DEB-ECA1-F97B-54A89D04F4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8736" y="5195989"/>
            <a:ext cx="1014868" cy="1353157"/>
          </a:xfrm>
          <a:prstGeom prst="rect">
            <a:avLst/>
          </a:prstGeom>
        </p:spPr>
      </p:pic>
      <p:pic>
        <p:nvPicPr>
          <p:cNvPr id="18" name="Picture 17" descr="A person holding a megaphone&#10;&#10;Description automatically generated">
            <a:extLst>
              <a:ext uri="{FF2B5EF4-FFF2-40B4-BE49-F238E27FC236}">
                <a16:creationId xmlns:a16="http://schemas.microsoft.com/office/drawing/2014/main" id="{9933E64C-A885-A31B-15FF-866590E9B0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1289" y="5195989"/>
            <a:ext cx="1014868" cy="1353157"/>
          </a:xfrm>
          <a:prstGeom prst="rect">
            <a:avLst/>
          </a:prstGeom>
        </p:spPr>
      </p:pic>
      <p:pic>
        <p:nvPicPr>
          <p:cNvPr id="4" name="Picture 3">
            <a:extLst>
              <a:ext uri="{FF2B5EF4-FFF2-40B4-BE49-F238E27FC236}">
                <a16:creationId xmlns:a16="http://schemas.microsoft.com/office/drawing/2014/main" id="{5372D5A6-D0AA-CE02-2BE1-34E75F7A1FC3}"/>
              </a:ext>
            </a:extLst>
          </p:cNvPr>
          <p:cNvPicPr>
            <a:picLocks noChangeAspect="1"/>
          </p:cNvPicPr>
          <p:nvPr/>
        </p:nvPicPr>
        <p:blipFill>
          <a:blip r:embed="rId9"/>
          <a:srcRect/>
          <a:stretch/>
        </p:blipFill>
        <p:spPr>
          <a:xfrm>
            <a:off x="10672182" y="293"/>
            <a:ext cx="1119835" cy="1119835"/>
          </a:xfrm>
          <a:prstGeom prst="rect">
            <a:avLst/>
          </a:prstGeom>
        </p:spPr>
      </p:pic>
      <p:sp>
        <p:nvSpPr>
          <p:cNvPr id="11" name="TextBox 10">
            <a:extLst>
              <a:ext uri="{FF2B5EF4-FFF2-40B4-BE49-F238E27FC236}">
                <a16:creationId xmlns:a16="http://schemas.microsoft.com/office/drawing/2014/main" id="{BB37C2AC-ED63-B72D-AD55-BB5CA81211B9}"/>
              </a:ext>
            </a:extLst>
          </p:cNvPr>
          <p:cNvSpPr txBox="1"/>
          <p:nvPr/>
        </p:nvSpPr>
        <p:spPr>
          <a:xfrm>
            <a:off x="310197" y="658463"/>
            <a:ext cx="6100174" cy="461665"/>
          </a:xfrm>
          <a:prstGeom prst="rect">
            <a:avLst/>
          </a:prstGeom>
          <a:noFill/>
        </p:spPr>
        <p:txBody>
          <a:bodyPr wrap="square">
            <a:spAutoFit/>
          </a:bodyPr>
          <a:lstStyle/>
          <a:p>
            <a:r>
              <a:rPr lang="is-IS" sz="2400" b="1">
                <a:solidFill>
                  <a:srgbClr val="00B0F0"/>
                </a:solidFill>
                <a:latin typeface="Univers" panose="020B0503020202020204" pitchFamily="34" charset="0"/>
              </a:rPr>
              <a:t>Verkefni 1</a:t>
            </a:r>
          </a:p>
        </p:txBody>
      </p:sp>
      <p:sp>
        <p:nvSpPr>
          <p:cNvPr id="14" name="TextBox 13">
            <a:extLst>
              <a:ext uri="{FF2B5EF4-FFF2-40B4-BE49-F238E27FC236}">
                <a16:creationId xmlns:a16="http://schemas.microsoft.com/office/drawing/2014/main" id="{3CFE851C-84DE-1DB3-3E2B-CC129C3B0B89}"/>
              </a:ext>
            </a:extLst>
          </p:cNvPr>
          <p:cNvSpPr txBox="1"/>
          <p:nvPr/>
        </p:nvSpPr>
        <p:spPr>
          <a:xfrm>
            <a:off x="322717" y="1698011"/>
            <a:ext cx="9663830" cy="1347677"/>
          </a:xfrm>
          <a:prstGeom prst="rect">
            <a:avLst/>
          </a:prstGeom>
          <a:noFill/>
        </p:spPr>
        <p:txBody>
          <a:bodyPr wrap="square">
            <a:spAutoFit/>
          </a:bodyPr>
          <a:lstStyle/>
          <a:p>
            <a:pPr>
              <a:lnSpc>
                <a:spcPct val="150000"/>
              </a:lnSpc>
            </a:pPr>
            <a:r>
              <a:rPr lang="is-IS" sz="1400">
                <a:latin typeface="Univers" panose="020B0503020202020204" pitchFamily="34" charset="0"/>
              </a:rPr>
              <a:t>Hópurinn fær það verkefni að finna annað barn/unga manneskju sem hefur breytt heiminum með því að láta í sér heyra og ljá einhverjum göfugum málstað rödd sína. </a:t>
            </a:r>
          </a:p>
          <a:p>
            <a:pPr>
              <a:lnSpc>
                <a:spcPct val="150000"/>
              </a:lnSpc>
            </a:pPr>
            <a:r>
              <a:rPr lang="is-IS" sz="1400">
                <a:latin typeface="Univers" panose="020B0503020202020204" pitchFamily="34" charset="0"/>
              </a:rPr>
              <a:t>Þau velja sér eina manneskju til þess að kynna fyrir bekkinn og hvernig málstaðurinn tengist réttindum barna og heimsmarkmiðum Sameinuðu þjóðanna. </a:t>
            </a:r>
          </a:p>
        </p:txBody>
      </p:sp>
    </p:spTree>
    <p:extLst>
      <p:ext uri="{BB962C8B-B14F-4D97-AF65-F5344CB8AC3E}">
        <p14:creationId xmlns:p14="http://schemas.microsoft.com/office/powerpoint/2010/main" val="238128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91C948-0C15-7271-BD7A-9A32CC481C4F}"/>
              </a:ext>
            </a:extLst>
          </p:cNvPr>
          <p:cNvSpPr txBox="1"/>
          <p:nvPr/>
        </p:nvSpPr>
        <p:spPr>
          <a:xfrm>
            <a:off x="319641" y="1995130"/>
            <a:ext cx="6623060" cy="4031873"/>
          </a:xfrm>
          <a:prstGeom prst="rect">
            <a:avLst/>
          </a:prstGeom>
          <a:noFill/>
        </p:spPr>
        <p:txBody>
          <a:bodyPr wrap="square" lIns="91440" tIns="45720" rIns="91440" bIns="45720" rtlCol="0" anchor="t">
            <a:spAutoFit/>
          </a:bodyPr>
          <a:lstStyle/>
          <a:p>
            <a:r>
              <a:rPr lang="is-IS" sz="2400" b="1">
                <a:solidFill>
                  <a:srgbClr val="FFC000"/>
                </a:solidFill>
                <a:latin typeface="Univers" panose="020B0503020202020204" pitchFamily="34" charset="0"/>
              </a:rPr>
              <a:t>Um UNICEF – Hreyfinguna</a:t>
            </a:r>
          </a:p>
          <a:p>
            <a:endParaRPr lang="is-IS">
              <a:latin typeface="Univers" panose="020B0503020202020204" pitchFamily="34" charset="0"/>
            </a:endParaRPr>
          </a:p>
          <a:p>
            <a:pPr algn="l"/>
            <a:r>
              <a:rPr lang="is-IS" sz="1400" i="0">
                <a:solidFill>
                  <a:schemeClr val="bg1"/>
                </a:solidFill>
                <a:effectLst/>
                <a:latin typeface="Univers"/>
              </a:rPr>
              <a:t>Börnin sem taka þátt í UNICEF - Hreyfingunni fá vandaða fræðslu um réttindi sín og ólíkar aðstæður jafnaldra sinna í öðrum löndum. Þau láta til sín taka með áheitasöfnun sem nær hámarki á sérstökum viðburðadegi sem skólinn eða frístundin skipuleggur. </a:t>
            </a:r>
          </a:p>
          <a:p>
            <a:pPr algn="l"/>
            <a:endParaRPr lang="is-IS" sz="1400" i="0">
              <a:solidFill>
                <a:schemeClr val="bg1"/>
              </a:solidFill>
              <a:effectLst/>
              <a:latin typeface="Univers" panose="020B0503020202020204" pitchFamily="34" charset="0"/>
            </a:endParaRPr>
          </a:p>
          <a:p>
            <a:pPr algn="l"/>
            <a:r>
              <a:rPr lang="is-IS" sz="1400" i="0">
                <a:solidFill>
                  <a:schemeClr val="bg1"/>
                </a:solidFill>
                <a:effectLst/>
                <a:latin typeface="Univers"/>
              </a:rPr>
              <a:t>UNICEF - Hreyfingin hæfir öllum börnum, jafnt stórum sem smáum. Verkefnið samræmist grunnþáttum námsskrár um heilbrigði, velferð, lýðræði, mannréttindi og jafnrétti. Markmiðið er að börnin fræðist um réttindi sín og allra barna og finnist þau um leið hafa áorkað einhverju í þágu jafnaldra sinna, sem búa við lakari lífskjör eða hafa þurft að leggja á flótta vegna stríðsátaka eða náttúruhamfara. Mikilvægt er að börnin upplifi að hægt sé að leysa vandamál ef gripið er til aðgerða.</a:t>
            </a:r>
          </a:p>
          <a:p>
            <a:pPr algn="l"/>
            <a:endParaRPr lang="is-IS" sz="1400">
              <a:solidFill>
                <a:schemeClr val="bg1"/>
              </a:solidFill>
              <a:latin typeface="Univers" panose="020B0503020202020204" pitchFamily="34" charset="0"/>
            </a:endParaRPr>
          </a:p>
          <a:p>
            <a:r>
              <a:rPr lang="is-IS" sz="1400" i="0">
                <a:solidFill>
                  <a:schemeClr val="bg1"/>
                </a:solidFill>
                <a:effectLst/>
                <a:latin typeface="Univers"/>
              </a:rPr>
              <a:t>Í þessum glærupakka er fræðsla og verkefni fyrir</a:t>
            </a:r>
            <a:r>
              <a:rPr lang="is-IS" sz="1400">
                <a:solidFill>
                  <a:schemeClr val="bg1"/>
                </a:solidFill>
                <a:latin typeface="Univers"/>
              </a:rPr>
              <a:t> elsta</a:t>
            </a:r>
            <a:r>
              <a:rPr lang="is-IS" sz="1400" i="0">
                <a:solidFill>
                  <a:schemeClr val="bg1"/>
                </a:solidFill>
                <a:effectLst/>
                <a:latin typeface="Univers"/>
              </a:rPr>
              <a:t> stig grunnskóla.</a:t>
            </a:r>
            <a:r>
              <a:rPr lang="is-IS" sz="1400">
                <a:solidFill>
                  <a:schemeClr val="bg1"/>
                </a:solidFill>
                <a:latin typeface="Univers"/>
              </a:rPr>
              <a:t> </a:t>
            </a:r>
            <a:endParaRPr lang="is-IS" sz="1400" i="0">
              <a:solidFill>
                <a:schemeClr val="bg1"/>
              </a:solidFill>
              <a:effectLst/>
              <a:latin typeface="Univers" panose="020B0503020202020204" pitchFamily="34" charset="0"/>
            </a:endParaRPr>
          </a:p>
          <a:p>
            <a:endParaRPr lang="is-IS">
              <a:solidFill>
                <a:schemeClr val="bg1"/>
              </a:solidFill>
              <a:latin typeface="Univers" panose="020B0503020202020204" pitchFamily="34" charset="0"/>
            </a:endParaRPr>
          </a:p>
        </p:txBody>
      </p:sp>
      <p:pic>
        <p:nvPicPr>
          <p:cNvPr id="12" name="Picture 11" descr="A person writing in a notebook&#10;&#10;Description automatically generated">
            <a:extLst>
              <a:ext uri="{FF2B5EF4-FFF2-40B4-BE49-F238E27FC236}">
                <a16:creationId xmlns:a16="http://schemas.microsoft.com/office/drawing/2014/main" id="{4A2C487B-99C0-57C1-C9FA-FCC0A0ACA023}"/>
              </a:ext>
            </a:extLst>
          </p:cNvPr>
          <p:cNvPicPr>
            <a:picLocks noChangeAspect="1"/>
          </p:cNvPicPr>
          <p:nvPr/>
        </p:nvPicPr>
        <p:blipFill rotWithShape="1">
          <a:blip r:embed="rId2">
            <a:extLst>
              <a:ext uri="{28A0092B-C50C-407E-A947-70E740481C1C}">
                <a14:useLocalDpi xmlns:a14="http://schemas.microsoft.com/office/drawing/2010/main" val="0"/>
              </a:ext>
            </a:extLst>
          </a:blip>
          <a:srcRect l="11495" t="22670" r="8350"/>
          <a:stretch/>
        </p:blipFill>
        <p:spPr>
          <a:xfrm rot="5400000">
            <a:off x="6282150" y="947860"/>
            <a:ext cx="6857708" cy="4961990"/>
          </a:xfrm>
          <a:prstGeom prst="rect">
            <a:avLst/>
          </a:prstGeom>
        </p:spPr>
      </p:pic>
      <p:sp>
        <p:nvSpPr>
          <p:cNvPr id="10" name="TextBox 9">
            <a:extLst>
              <a:ext uri="{FF2B5EF4-FFF2-40B4-BE49-F238E27FC236}">
                <a16:creationId xmlns:a16="http://schemas.microsoft.com/office/drawing/2014/main" id="{12BEF5AE-E11F-21F6-447F-1C0D0A46F1D9}"/>
              </a:ext>
            </a:extLst>
          </p:cNvPr>
          <p:cNvSpPr txBox="1"/>
          <p:nvPr/>
        </p:nvSpPr>
        <p:spPr>
          <a:xfrm>
            <a:off x="7363597" y="4696900"/>
            <a:ext cx="3200669" cy="369332"/>
          </a:xfrm>
          <a:prstGeom prst="rect">
            <a:avLst/>
          </a:prstGeom>
          <a:solidFill>
            <a:schemeClr val="bg1"/>
          </a:solidFill>
        </p:spPr>
        <p:txBody>
          <a:bodyPr wrap="square" rtlCol="0">
            <a:spAutoFit/>
          </a:bodyPr>
          <a:lstStyle/>
          <a:p>
            <a:r>
              <a:rPr lang="is-IS">
                <a:solidFill>
                  <a:schemeClr val="bg2"/>
                </a:solidFill>
                <a:latin typeface="Univers" panose="020B0503020202020204" pitchFamily="34" charset="0"/>
              </a:rPr>
              <a:t>  </a:t>
            </a:r>
            <a:r>
              <a:rPr lang="is-IS">
                <a:solidFill>
                  <a:schemeClr val="accent4"/>
                </a:solidFill>
                <a:latin typeface="Univers" panose="020B0503020202020204" pitchFamily="34" charset="0"/>
              </a:rPr>
              <a:t>Nánari upplýsingar </a:t>
            </a:r>
          </a:p>
        </p:txBody>
      </p:sp>
      <p:grpSp>
        <p:nvGrpSpPr>
          <p:cNvPr id="9" name="Group 8">
            <a:extLst>
              <a:ext uri="{FF2B5EF4-FFF2-40B4-BE49-F238E27FC236}">
                <a16:creationId xmlns:a16="http://schemas.microsoft.com/office/drawing/2014/main" id="{1568EDD3-7D11-5AD4-2126-9296C2F87B1F}"/>
              </a:ext>
            </a:extLst>
          </p:cNvPr>
          <p:cNvGrpSpPr/>
          <p:nvPr/>
        </p:nvGrpSpPr>
        <p:grpSpPr>
          <a:xfrm>
            <a:off x="7359586" y="5123424"/>
            <a:ext cx="3204681" cy="1602420"/>
            <a:chOff x="8016536" y="230819"/>
            <a:chExt cx="2920753" cy="2112886"/>
          </a:xfrm>
          <a:solidFill>
            <a:srgbClr val="00B0F0"/>
          </a:solidFill>
        </p:grpSpPr>
        <p:sp>
          <p:nvSpPr>
            <p:cNvPr id="8" name="Rectangle 7">
              <a:extLst>
                <a:ext uri="{FF2B5EF4-FFF2-40B4-BE49-F238E27FC236}">
                  <a16:creationId xmlns:a16="http://schemas.microsoft.com/office/drawing/2014/main" id="{46FF8C40-2DCD-C101-57F5-6ABEDF12A164}"/>
                </a:ext>
              </a:extLst>
            </p:cNvPr>
            <p:cNvSpPr/>
            <p:nvPr/>
          </p:nvSpPr>
          <p:spPr>
            <a:xfrm>
              <a:off x="8016536" y="230819"/>
              <a:ext cx="2920753" cy="211288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 name="TextBox 3">
              <a:extLst>
                <a:ext uri="{FF2B5EF4-FFF2-40B4-BE49-F238E27FC236}">
                  <a16:creationId xmlns:a16="http://schemas.microsoft.com/office/drawing/2014/main" id="{0BED7C50-0806-A9F2-9E44-3EBAF84E7A6E}"/>
                </a:ext>
              </a:extLst>
            </p:cNvPr>
            <p:cNvSpPr txBox="1"/>
            <p:nvPr/>
          </p:nvSpPr>
          <p:spPr>
            <a:xfrm>
              <a:off x="8170414" y="374626"/>
              <a:ext cx="2686110" cy="486986"/>
            </a:xfrm>
            <a:prstGeom prst="rect">
              <a:avLst/>
            </a:prstGeom>
            <a:grpFill/>
          </p:spPr>
          <p:txBody>
            <a:bodyPr wrap="square" rtlCol="0">
              <a:spAutoFit/>
            </a:bodyPr>
            <a:lstStyle/>
            <a:p>
              <a:r>
                <a:rPr lang="is-IS">
                  <a:solidFill>
                    <a:schemeClr val="bg1"/>
                  </a:solidFill>
                  <a:latin typeface="Univers" panose="020B0503020202020204" pitchFamily="34" charset="0"/>
                  <a:hlinkClick r:id="rId3">
                    <a:extLst>
                      <a:ext uri="{A12FA001-AC4F-418D-AE19-62706E023703}">
                        <ahyp:hlinkClr xmlns:ahyp="http://schemas.microsoft.com/office/drawing/2018/hyperlinkcolor" val="tx"/>
                      </a:ext>
                    </a:extLst>
                  </a:hlinkClick>
                </a:rPr>
                <a:t>Kynningarbæklingur</a:t>
              </a:r>
              <a:endParaRPr lang="is-IS">
                <a:solidFill>
                  <a:schemeClr val="bg1"/>
                </a:solidFill>
                <a:latin typeface="Univers" panose="020B0503020202020204" pitchFamily="34" charset="0"/>
              </a:endParaRPr>
            </a:p>
          </p:txBody>
        </p:sp>
        <p:sp>
          <p:nvSpPr>
            <p:cNvPr id="5" name="TextBox 4">
              <a:extLst>
                <a:ext uri="{FF2B5EF4-FFF2-40B4-BE49-F238E27FC236}">
                  <a16:creationId xmlns:a16="http://schemas.microsoft.com/office/drawing/2014/main" id="{54AA510F-D30D-6756-DDF0-4EA3FBB5F897}"/>
                </a:ext>
              </a:extLst>
            </p:cNvPr>
            <p:cNvSpPr txBox="1"/>
            <p:nvPr/>
          </p:nvSpPr>
          <p:spPr>
            <a:xfrm>
              <a:off x="8170414" y="834031"/>
              <a:ext cx="2686110" cy="486986"/>
            </a:xfrm>
            <a:prstGeom prst="rect">
              <a:avLst/>
            </a:prstGeom>
            <a:grpFill/>
          </p:spPr>
          <p:txBody>
            <a:bodyPr wrap="square" rtlCol="0">
              <a:spAutoFit/>
            </a:bodyPr>
            <a:lstStyle/>
            <a:p>
              <a:r>
                <a:rPr lang="is-IS">
                  <a:solidFill>
                    <a:schemeClr val="bg1"/>
                  </a:solidFill>
                  <a:latin typeface="Univers" panose="020B0503020202020204" pitchFamily="34" charset="0"/>
                  <a:hlinkClick r:id="rId4">
                    <a:extLst>
                      <a:ext uri="{A12FA001-AC4F-418D-AE19-62706E023703}">
                        <ahyp:hlinkClr xmlns:ahyp="http://schemas.microsoft.com/office/drawing/2018/hyperlinkcolor" val="tx"/>
                      </a:ext>
                    </a:extLst>
                  </a:hlinkClick>
                </a:rPr>
                <a:t>Framkvæmdarbæklingur</a:t>
              </a:r>
              <a:endParaRPr lang="is-IS">
                <a:solidFill>
                  <a:schemeClr val="bg1"/>
                </a:solidFill>
                <a:latin typeface="Univers" panose="020B0503020202020204" pitchFamily="34" charset="0"/>
              </a:endParaRPr>
            </a:p>
          </p:txBody>
        </p:sp>
        <p:sp>
          <p:nvSpPr>
            <p:cNvPr id="6" name="TextBox 5">
              <a:extLst>
                <a:ext uri="{FF2B5EF4-FFF2-40B4-BE49-F238E27FC236}">
                  <a16:creationId xmlns:a16="http://schemas.microsoft.com/office/drawing/2014/main" id="{B89BBC9E-FE8E-6B02-D80A-E2CB6A7270CC}"/>
                </a:ext>
              </a:extLst>
            </p:cNvPr>
            <p:cNvSpPr txBox="1"/>
            <p:nvPr/>
          </p:nvSpPr>
          <p:spPr>
            <a:xfrm>
              <a:off x="8170414" y="1294322"/>
              <a:ext cx="2121763" cy="486986"/>
            </a:xfrm>
            <a:prstGeom prst="rect">
              <a:avLst/>
            </a:prstGeom>
            <a:grpFill/>
          </p:spPr>
          <p:txBody>
            <a:bodyPr wrap="square" rtlCol="0">
              <a:spAutoFit/>
            </a:bodyPr>
            <a:lstStyle/>
            <a:p>
              <a:r>
                <a:rPr lang="is-IS">
                  <a:solidFill>
                    <a:schemeClr val="bg1"/>
                  </a:solidFill>
                  <a:hlinkClick r:id="rId5">
                    <a:extLst>
                      <a:ext uri="{A12FA001-AC4F-418D-AE19-62706E023703}">
                        <ahyp:hlinkClr xmlns:ahyp="http://schemas.microsoft.com/office/drawing/2018/hyperlinkcolor" val="tx"/>
                      </a:ext>
                    </a:extLst>
                  </a:hlinkClick>
                </a:rPr>
                <a:t>Fyrir </a:t>
              </a:r>
              <a:r>
                <a:rPr lang="is-IS">
                  <a:solidFill>
                    <a:schemeClr val="bg1"/>
                  </a:solidFill>
                  <a:latin typeface="Univers" panose="020B0503020202020204" pitchFamily="34" charset="0"/>
                  <a:hlinkClick r:id="rId5">
                    <a:extLst>
                      <a:ext uri="{A12FA001-AC4F-418D-AE19-62706E023703}">
                        <ahyp:hlinkClr xmlns:ahyp="http://schemas.microsoft.com/office/drawing/2018/hyperlinkcolor" val="tx"/>
                      </a:ext>
                    </a:extLst>
                  </a:hlinkClick>
                </a:rPr>
                <a:t>aðstandendur</a:t>
              </a:r>
              <a:endParaRPr lang="is-IS">
                <a:solidFill>
                  <a:schemeClr val="bg1"/>
                </a:solidFill>
                <a:latin typeface="Univers" panose="020B0503020202020204" pitchFamily="34" charset="0"/>
              </a:endParaRPr>
            </a:p>
          </p:txBody>
        </p:sp>
        <p:sp>
          <p:nvSpPr>
            <p:cNvPr id="7" name="TextBox 6">
              <a:extLst>
                <a:ext uri="{FF2B5EF4-FFF2-40B4-BE49-F238E27FC236}">
                  <a16:creationId xmlns:a16="http://schemas.microsoft.com/office/drawing/2014/main" id="{21323F13-0C54-561F-4636-6A030B4FAC37}"/>
                </a:ext>
              </a:extLst>
            </p:cNvPr>
            <p:cNvSpPr txBox="1"/>
            <p:nvPr/>
          </p:nvSpPr>
          <p:spPr>
            <a:xfrm>
              <a:off x="8170414" y="1754611"/>
              <a:ext cx="1420427" cy="486986"/>
            </a:xfrm>
            <a:prstGeom prst="rect">
              <a:avLst/>
            </a:prstGeom>
            <a:grpFill/>
          </p:spPr>
          <p:txBody>
            <a:bodyPr wrap="square" rtlCol="0">
              <a:spAutoFit/>
            </a:bodyPr>
            <a:lstStyle/>
            <a:p>
              <a:r>
                <a:rPr lang="is-IS">
                  <a:solidFill>
                    <a:schemeClr val="bg1"/>
                  </a:solidFill>
                  <a:latin typeface="Univers" panose="020B0503020202020204" pitchFamily="34" charset="0"/>
                  <a:hlinkClick r:id="rId6">
                    <a:extLst>
                      <a:ext uri="{A12FA001-AC4F-418D-AE19-62706E023703}">
                        <ahyp:hlinkClr xmlns:ahyp="http://schemas.microsoft.com/office/drawing/2018/hyperlinkcolor" val="tx"/>
                      </a:ext>
                    </a:extLst>
                  </a:hlinkClick>
                </a:rPr>
                <a:t>Áheitablað </a:t>
              </a:r>
              <a:endParaRPr lang="is-IS">
                <a:solidFill>
                  <a:schemeClr val="bg1"/>
                </a:solidFill>
                <a:latin typeface="Univers" panose="020B0503020202020204" pitchFamily="34" charset="0"/>
              </a:endParaRPr>
            </a:p>
          </p:txBody>
        </p:sp>
      </p:grpSp>
      <p:pic>
        <p:nvPicPr>
          <p:cNvPr id="11" name="Picture 10" descr="A blue background with colorful stripes&#10;&#10;Description automatically generated">
            <a:extLst>
              <a:ext uri="{FF2B5EF4-FFF2-40B4-BE49-F238E27FC236}">
                <a16:creationId xmlns:a16="http://schemas.microsoft.com/office/drawing/2014/main" id="{4322D6F8-9AB3-FAFA-AFAE-0E04E342C11D}"/>
              </a:ext>
            </a:extLst>
          </p:cNvPr>
          <p:cNvPicPr>
            <a:picLocks noChangeAspect="1"/>
          </p:cNvPicPr>
          <p:nvPr/>
        </p:nvPicPr>
        <p:blipFill rotWithShape="1">
          <a:blip r:embed="rId7">
            <a:extLst>
              <a:ext uri="{28A0092B-C50C-407E-A947-70E740481C1C}">
                <a14:useLocalDpi xmlns:a14="http://schemas.microsoft.com/office/drawing/2010/main" val="0"/>
              </a:ext>
            </a:extLst>
          </a:blip>
          <a:srcRect l="11995" t="20323" r="28704" b="52812"/>
          <a:stretch/>
        </p:blipFill>
        <p:spPr>
          <a:xfrm>
            <a:off x="130632" y="157476"/>
            <a:ext cx="6033549" cy="1491165"/>
          </a:xfrm>
          <a:prstGeom prst="rect">
            <a:avLst/>
          </a:prstGeom>
        </p:spPr>
      </p:pic>
      <p:pic>
        <p:nvPicPr>
          <p:cNvPr id="2" name="Picture 1">
            <a:extLst>
              <a:ext uri="{FF2B5EF4-FFF2-40B4-BE49-F238E27FC236}">
                <a16:creationId xmlns:a16="http://schemas.microsoft.com/office/drawing/2014/main" id="{81E4E522-D2FF-0A8D-1E21-1867FA87397D}"/>
              </a:ext>
            </a:extLst>
          </p:cNvPr>
          <p:cNvPicPr>
            <a:picLocks noChangeAspect="1"/>
          </p:cNvPicPr>
          <p:nvPr/>
        </p:nvPicPr>
        <p:blipFill>
          <a:blip r:embed="rId8"/>
          <a:srcRect/>
          <a:stretch/>
        </p:blipFill>
        <p:spPr>
          <a:xfrm>
            <a:off x="10687153" y="5076"/>
            <a:ext cx="1119835" cy="1119835"/>
          </a:xfrm>
          <a:prstGeom prst="rect">
            <a:avLst/>
          </a:prstGeom>
        </p:spPr>
      </p:pic>
    </p:spTree>
    <p:extLst>
      <p:ext uri="{BB962C8B-B14F-4D97-AF65-F5344CB8AC3E}">
        <p14:creationId xmlns:p14="http://schemas.microsoft.com/office/powerpoint/2010/main" val="346755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C22721-3D65-A1E3-EFD7-810B3EE9C903}"/>
              </a:ext>
            </a:extLst>
          </p:cNvPr>
          <p:cNvSpPr txBox="1"/>
          <p:nvPr/>
        </p:nvSpPr>
        <p:spPr>
          <a:xfrm>
            <a:off x="325937" y="1330158"/>
            <a:ext cx="11023042" cy="4524315"/>
          </a:xfrm>
          <a:prstGeom prst="rect">
            <a:avLst/>
          </a:prstGeom>
          <a:noFill/>
        </p:spPr>
        <p:txBody>
          <a:bodyPr wrap="square" rtlCol="0">
            <a:spAutoFit/>
          </a:bodyPr>
          <a:lstStyle/>
          <a:p>
            <a:r>
              <a:rPr lang="is-IS" dirty="0">
                <a:latin typeface="Univers" panose="020B0503020202020204" pitchFamily="34" charset="0"/>
              </a:rPr>
              <a:t>Skiptið bekknum í 4 – 6 barna hópa </a:t>
            </a:r>
          </a:p>
          <a:p>
            <a:endParaRPr lang="is-IS" dirty="0">
              <a:latin typeface="Univers" panose="020B0503020202020204" pitchFamily="34" charset="0"/>
            </a:endParaRPr>
          </a:p>
          <a:p>
            <a:r>
              <a:rPr lang="is-IS" dirty="0">
                <a:latin typeface="Univers" panose="020B0503020202020204" pitchFamily="34" charset="0"/>
              </a:rPr>
              <a:t>Haldið áfram að vinna með börn og áhrif þeirra. </a:t>
            </a:r>
          </a:p>
          <a:p>
            <a:endParaRPr lang="is-IS" b="1" dirty="0">
              <a:latin typeface="Univers" panose="020B0503020202020204" pitchFamily="34" charset="0"/>
            </a:endParaRPr>
          </a:p>
          <a:p>
            <a:r>
              <a:rPr lang="is-IS" b="1" dirty="0">
                <a:solidFill>
                  <a:srgbClr val="00B0F0"/>
                </a:solidFill>
                <a:latin typeface="Univers" panose="020B0503020202020204" pitchFamily="34" charset="0"/>
                <a:hlinkClick r:id="rId2">
                  <a:extLst>
                    <a:ext uri="{A12FA001-AC4F-418D-AE19-62706E023703}">
                      <ahyp:hlinkClr xmlns:ahyp="http://schemas.microsoft.com/office/drawing/2018/hyperlinkcolor" val="tx"/>
                    </a:ext>
                  </a:extLst>
                </a:hlinkClick>
              </a:rPr>
              <a:t>Hér má finna verkfærakistu frá UNICEF </a:t>
            </a:r>
            <a:r>
              <a:rPr lang="is-IS" dirty="0">
                <a:latin typeface="Univers" panose="020B0503020202020204" pitchFamily="34" charset="0"/>
              </a:rPr>
              <a:t>þar sem farið er yfir það skref fyrir skref hvernig á að skipuleggja hagsmunabaráttu. </a:t>
            </a:r>
          </a:p>
          <a:p>
            <a:endParaRPr lang="is-IS" dirty="0">
              <a:latin typeface="Univers" panose="020B0503020202020204" pitchFamily="34" charset="0"/>
            </a:endParaRPr>
          </a:p>
          <a:p>
            <a:r>
              <a:rPr lang="is-IS" dirty="0">
                <a:latin typeface="Univers" panose="020B0503020202020204" pitchFamily="34" charset="0"/>
              </a:rPr>
              <a:t>Hagsmunabarátta snýst um að láta rödd þína heyrast og breyta heiminum. Hagsmunabarátta leidd af börnum og ungmennum snýst um að þau láti í sér heyra og að þau taki virkan þátt í ákvörðunum sem hafa áhrif á líf þeirra. </a:t>
            </a:r>
          </a:p>
          <a:p>
            <a:r>
              <a:rPr lang="is-IS" dirty="0">
                <a:latin typeface="Univers" panose="020B0503020202020204" pitchFamily="34" charset="0"/>
              </a:rPr>
              <a:t>Þessi verkfærakista mun gefa ykkur færni og upplýsingar sem þið þurfið til að berjast fyrir því sem er ykkur mikilvægt.</a:t>
            </a:r>
          </a:p>
          <a:p>
            <a:endParaRPr lang="is-IS" dirty="0">
              <a:latin typeface="Univers" panose="020B0503020202020204" pitchFamily="34" charset="0"/>
            </a:endParaRPr>
          </a:p>
          <a:p>
            <a:endParaRPr lang="is-IS" dirty="0">
              <a:latin typeface="Univers" panose="020B0503020202020204" pitchFamily="34" charset="0"/>
            </a:endParaRPr>
          </a:p>
          <a:p>
            <a:r>
              <a:rPr lang="is-IS" dirty="0">
                <a:latin typeface="Univers" panose="020B0503020202020204" pitchFamily="34" charset="0"/>
              </a:rPr>
              <a:t>Börnin vinna með heftið og kynna sína hagsmunabaráttu fyrir bekknum. </a:t>
            </a:r>
          </a:p>
          <a:p>
            <a:endParaRPr lang="is-IS" dirty="0">
              <a:latin typeface="Univers" panose="020B0503020202020204" pitchFamily="34" charset="0"/>
            </a:endParaRPr>
          </a:p>
        </p:txBody>
      </p:sp>
      <p:pic>
        <p:nvPicPr>
          <p:cNvPr id="4" name="Picture 3">
            <a:extLst>
              <a:ext uri="{FF2B5EF4-FFF2-40B4-BE49-F238E27FC236}">
                <a16:creationId xmlns:a16="http://schemas.microsoft.com/office/drawing/2014/main" id="{64D030B7-D12A-1D49-C64A-8BF313D741ED}"/>
              </a:ext>
            </a:extLst>
          </p:cNvPr>
          <p:cNvPicPr>
            <a:picLocks noChangeAspect="1"/>
          </p:cNvPicPr>
          <p:nvPr/>
        </p:nvPicPr>
        <p:blipFill>
          <a:blip r:embed="rId3"/>
          <a:srcRect/>
          <a:stretch/>
        </p:blipFill>
        <p:spPr>
          <a:xfrm>
            <a:off x="10672182" y="293"/>
            <a:ext cx="1119835" cy="1119835"/>
          </a:xfrm>
          <a:prstGeom prst="rect">
            <a:avLst/>
          </a:prstGeom>
        </p:spPr>
      </p:pic>
      <p:sp>
        <p:nvSpPr>
          <p:cNvPr id="7" name="TextBox 6">
            <a:extLst>
              <a:ext uri="{FF2B5EF4-FFF2-40B4-BE49-F238E27FC236}">
                <a16:creationId xmlns:a16="http://schemas.microsoft.com/office/drawing/2014/main" id="{C69C9A45-0FAF-7297-239A-7CFCE4712EA6}"/>
              </a:ext>
            </a:extLst>
          </p:cNvPr>
          <p:cNvSpPr txBox="1"/>
          <p:nvPr/>
        </p:nvSpPr>
        <p:spPr>
          <a:xfrm>
            <a:off x="275746" y="675640"/>
            <a:ext cx="8016484" cy="461665"/>
          </a:xfrm>
          <a:prstGeom prst="rect">
            <a:avLst/>
          </a:prstGeom>
          <a:noFill/>
        </p:spPr>
        <p:txBody>
          <a:bodyPr wrap="square">
            <a:spAutoFit/>
          </a:bodyPr>
          <a:lstStyle/>
          <a:p>
            <a:r>
              <a:rPr lang="is-IS" sz="2400" b="1">
                <a:solidFill>
                  <a:srgbClr val="00B0F0"/>
                </a:solidFill>
                <a:latin typeface="Univers" panose="020B0503020202020204" pitchFamily="34" charset="0"/>
              </a:rPr>
              <a:t>Verkefni 2</a:t>
            </a:r>
          </a:p>
        </p:txBody>
      </p:sp>
    </p:spTree>
    <p:extLst>
      <p:ext uri="{BB962C8B-B14F-4D97-AF65-F5344CB8AC3E}">
        <p14:creationId xmlns:p14="http://schemas.microsoft.com/office/powerpoint/2010/main" val="2150007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holding a football ball&#10;&#10;Description automatically generated">
            <a:extLst>
              <a:ext uri="{FF2B5EF4-FFF2-40B4-BE49-F238E27FC236}">
                <a16:creationId xmlns:a16="http://schemas.microsoft.com/office/drawing/2014/main" id="{AD66C19F-DC3B-A195-D464-FFCB508227A4}"/>
              </a:ext>
            </a:extLst>
          </p:cNvPr>
          <p:cNvPicPr>
            <a:picLocks noChangeAspect="1"/>
          </p:cNvPicPr>
          <p:nvPr/>
        </p:nvPicPr>
        <p:blipFill rotWithShape="1">
          <a:blip r:embed="rId3">
            <a:extLst>
              <a:ext uri="{28A0092B-C50C-407E-A947-70E740481C1C}">
                <a14:useLocalDpi xmlns:a14="http://schemas.microsoft.com/office/drawing/2010/main" val="0"/>
              </a:ext>
            </a:extLst>
          </a:blip>
          <a:srcRect l="5884" t="-1" r="9811" b="-1"/>
          <a:stretch/>
        </p:blipFill>
        <p:spPr>
          <a:xfrm>
            <a:off x="3552437" y="10"/>
            <a:ext cx="8661566"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123A34B-E61D-54E5-701E-AFDFCFC5BE99}"/>
              </a:ext>
            </a:extLst>
          </p:cNvPr>
          <p:cNvSpPr txBox="1"/>
          <p:nvPr/>
        </p:nvSpPr>
        <p:spPr>
          <a:xfrm>
            <a:off x="288236" y="682935"/>
            <a:ext cx="7649816" cy="1239357"/>
          </a:xfrm>
          <a:prstGeom prst="rect">
            <a:avLst/>
          </a:prstGeom>
        </p:spPr>
        <p:txBody>
          <a:bodyPr vert="horz" lIns="91440" tIns="45720" rIns="91440" bIns="45720" rtlCol="0">
            <a:noAutofit/>
          </a:bodyPr>
          <a:lstStyle/>
          <a:p>
            <a:pPr>
              <a:spcAft>
                <a:spcPts val="600"/>
              </a:spcAft>
            </a:pPr>
            <a:r>
              <a:rPr lang="en-US" sz="2400" err="1">
                <a:solidFill>
                  <a:srgbClr val="00AEEF"/>
                </a:solidFill>
                <a:latin typeface="Univers" panose="020B0503020202020204" pitchFamily="34" charset="0"/>
              </a:rPr>
              <a:t>Í</a:t>
            </a:r>
            <a:r>
              <a:rPr lang="en-US" sz="2400">
                <a:solidFill>
                  <a:srgbClr val="00AEEF"/>
                </a:solidFill>
                <a:latin typeface="Univers" panose="020B0503020202020204" pitchFamily="34" charset="0"/>
              </a:rPr>
              <a:t> </a:t>
            </a:r>
            <a:r>
              <a:rPr lang="en-US" sz="2400" err="1">
                <a:solidFill>
                  <a:srgbClr val="00AEEF"/>
                </a:solidFill>
                <a:latin typeface="Univers" panose="020B0503020202020204" pitchFamily="34" charset="0"/>
              </a:rPr>
              <a:t>þessum</a:t>
            </a:r>
            <a:r>
              <a:rPr lang="en-US" sz="2400">
                <a:solidFill>
                  <a:srgbClr val="00AEEF"/>
                </a:solidFill>
                <a:latin typeface="Univers" panose="020B0503020202020204" pitchFamily="34" charset="0"/>
              </a:rPr>
              <a:t> </a:t>
            </a:r>
            <a:r>
              <a:rPr lang="en-US" sz="2400" err="1">
                <a:solidFill>
                  <a:srgbClr val="00AEEF"/>
                </a:solidFill>
                <a:latin typeface="Univers" panose="020B0503020202020204" pitchFamily="34" charset="0"/>
              </a:rPr>
              <a:t>fræðslupakka</a:t>
            </a:r>
            <a:r>
              <a:rPr lang="en-US" sz="2400">
                <a:solidFill>
                  <a:srgbClr val="00AEEF"/>
                </a:solidFill>
                <a:latin typeface="Univers" panose="020B0503020202020204" pitchFamily="34" charset="0"/>
              </a:rPr>
              <a:t> er </a:t>
            </a:r>
            <a:r>
              <a:rPr lang="en-US" sz="2400" err="1">
                <a:solidFill>
                  <a:srgbClr val="00AEEF"/>
                </a:solidFill>
                <a:latin typeface="Univers" panose="020B0503020202020204" pitchFamily="34" charset="0"/>
              </a:rPr>
              <a:t>notast</a:t>
            </a:r>
            <a:r>
              <a:rPr lang="en-US" sz="2400">
                <a:solidFill>
                  <a:srgbClr val="00AEEF"/>
                </a:solidFill>
                <a:latin typeface="Univers" panose="020B0503020202020204" pitchFamily="34" charset="0"/>
              </a:rPr>
              <a:t> </a:t>
            </a:r>
            <a:r>
              <a:rPr lang="en-US" sz="2400" err="1">
                <a:solidFill>
                  <a:srgbClr val="00AEEF"/>
                </a:solidFill>
                <a:latin typeface="Univers" panose="020B0503020202020204" pitchFamily="34" charset="0"/>
              </a:rPr>
              <a:t>við</a:t>
            </a:r>
            <a:r>
              <a:rPr lang="en-US" sz="2400">
                <a:solidFill>
                  <a:srgbClr val="00AEEF"/>
                </a:solidFill>
                <a:latin typeface="Univers" panose="020B0503020202020204" pitchFamily="34" charset="0"/>
              </a:rPr>
              <a:t> </a:t>
            </a:r>
            <a:r>
              <a:rPr lang="en-US" sz="2400" err="1">
                <a:solidFill>
                  <a:srgbClr val="00AEEF"/>
                </a:solidFill>
                <a:latin typeface="Univers" panose="020B0503020202020204" pitchFamily="34" charset="0"/>
              </a:rPr>
              <a:t>efni</a:t>
            </a:r>
            <a:r>
              <a:rPr lang="en-US" sz="2400">
                <a:solidFill>
                  <a:srgbClr val="00AEEF"/>
                </a:solidFill>
                <a:latin typeface="Univers" panose="020B0503020202020204" pitchFamily="34" charset="0"/>
              </a:rPr>
              <a:t> </a:t>
            </a:r>
            <a:r>
              <a:rPr lang="en-US" sz="2400" err="1">
                <a:solidFill>
                  <a:srgbClr val="00AEEF"/>
                </a:solidFill>
                <a:latin typeface="Univers" panose="020B0503020202020204" pitchFamily="34" charset="0"/>
              </a:rPr>
              <a:t>frá</a:t>
            </a:r>
            <a:r>
              <a:rPr lang="en-US" sz="2400">
                <a:solidFill>
                  <a:srgbClr val="00AEEF"/>
                </a:solidFill>
                <a:latin typeface="Univers" panose="020B0503020202020204" pitchFamily="34" charset="0"/>
              </a:rPr>
              <a:t> </a:t>
            </a:r>
          </a:p>
          <a:p>
            <a:pPr>
              <a:spcAft>
                <a:spcPts val="600"/>
              </a:spcAft>
            </a:pPr>
            <a:r>
              <a:rPr lang="en-US" sz="2400" b="1">
                <a:solidFill>
                  <a:srgbClr val="00AEEF"/>
                </a:solidFill>
                <a:latin typeface="Univers" panose="020B0503020202020204" pitchFamily="34" charset="0"/>
              </a:rPr>
              <a:t>UNICEF</a:t>
            </a:r>
            <a:r>
              <a:rPr lang="en-US" sz="2400">
                <a:solidFill>
                  <a:srgbClr val="00AEEF"/>
                </a:solidFill>
                <a:latin typeface="Univers" panose="020B0503020202020204" pitchFamily="34" charset="0"/>
              </a:rPr>
              <a:t>, </a:t>
            </a:r>
            <a:r>
              <a:rPr lang="en-US" sz="2400" err="1">
                <a:solidFill>
                  <a:srgbClr val="00AEEF"/>
                </a:solidFill>
                <a:latin typeface="Univers" panose="020B0503020202020204" pitchFamily="34" charset="0"/>
              </a:rPr>
              <a:t>Félagi</a:t>
            </a:r>
            <a:r>
              <a:rPr lang="en-US" sz="2400">
                <a:solidFill>
                  <a:srgbClr val="00AEEF"/>
                </a:solidFill>
                <a:latin typeface="Univers" panose="020B0503020202020204" pitchFamily="34" charset="0"/>
              </a:rPr>
              <a:t> </a:t>
            </a:r>
            <a:r>
              <a:rPr lang="en-US" sz="2400" err="1">
                <a:solidFill>
                  <a:srgbClr val="00AEEF"/>
                </a:solidFill>
                <a:latin typeface="Univers" panose="020B0503020202020204" pitchFamily="34" charset="0"/>
              </a:rPr>
              <a:t>Sameinuðu</a:t>
            </a:r>
            <a:r>
              <a:rPr lang="en-US" sz="2400">
                <a:solidFill>
                  <a:srgbClr val="00AEEF"/>
                </a:solidFill>
                <a:latin typeface="Univers" panose="020B0503020202020204" pitchFamily="34" charset="0"/>
              </a:rPr>
              <a:t> </a:t>
            </a:r>
            <a:r>
              <a:rPr lang="en-US" sz="2400" err="1">
                <a:solidFill>
                  <a:srgbClr val="00AEEF"/>
                </a:solidFill>
                <a:latin typeface="Univers" panose="020B0503020202020204" pitchFamily="34" charset="0"/>
              </a:rPr>
              <a:t>þjóðanna</a:t>
            </a:r>
            <a:r>
              <a:rPr lang="en-US" sz="2400">
                <a:solidFill>
                  <a:srgbClr val="00AEEF"/>
                </a:solidFill>
                <a:latin typeface="Univers" panose="020B0503020202020204" pitchFamily="34" charset="0"/>
              </a:rPr>
              <a:t> </a:t>
            </a:r>
            <a:r>
              <a:rPr lang="en-US" sz="2400" err="1">
                <a:solidFill>
                  <a:srgbClr val="00AEEF"/>
                </a:solidFill>
                <a:latin typeface="Univers" panose="020B0503020202020204" pitchFamily="34" charset="0"/>
              </a:rPr>
              <a:t>og</a:t>
            </a:r>
            <a:r>
              <a:rPr lang="en-US" sz="2400">
                <a:solidFill>
                  <a:srgbClr val="00AEEF"/>
                </a:solidFill>
                <a:latin typeface="Univers" panose="020B0503020202020204" pitchFamily="34" charset="0"/>
              </a:rPr>
              <a:t> </a:t>
            </a:r>
            <a:r>
              <a:rPr lang="en-US" sz="2400" err="1">
                <a:solidFill>
                  <a:srgbClr val="00AEEF"/>
                </a:solidFill>
                <a:latin typeface="Univers" panose="020B0503020202020204" pitchFamily="34" charset="0"/>
              </a:rPr>
              <a:t>af</a:t>
            </a:r>
            <a:r>
              <a:rPr lang="en-US" sz="2400">
                <a:solidFill>
                  <a:srgbClr val="00AEEF"/>
                </a:solidFill>
                <a:latin typeface="Univers" panose="020B0503020202020204" pitchFamily="34" charset="0"/>
              </a:rPr>
              <a:t> </a:t>
            </a:r>
            <a:r>
              <a:rPr lang="en-US" sz="2400" err="1">
                <a:solidFill>
                  <a:srgbClr val="00AEEF"/>
                </a:solidFill>
                <a:latin typeface="Univers" panose="020B0503020202020204" pitchFamily="34" charset="0"/>
              </a:rPr>
              <a:t>Barnasáttmáli.is</a:t>
            </a:r>
            <a:r>
              <a:rPr lang="en-US" sz="2400">
                <a:solidFill>
                  <a:srgbClr val="00AEEF"/>
                </a:solidFill>
                <a:latin typeface="Univers" panose="020B0503020202020204" pitchFamily="34" charset="0"/>
              </a:rPr>
              <a:t>.  </a:t>
            </a:r>
          </a:p>
        </p:txBody>
      </p:sp>
      <p:pic>
        <p:nvPicPr>
          <p:cNvPr id="9" name="Picture 8">
            <a:extLst>
              <a:ext uri="{FF2B5EF4-FFF2-40B4-BE49-F238E27FC236}">
                <a16:creationId xmlns:a16="http://schemas.microsoft.com/office/drawing/2014/main" id="{0B0DF49E-8861-D960-1408-53038CE29B73}"/>
              </a:ext>
            </a:extLst>
          </p:cNvPr>
          <p:cNvPicPr>
            <a:picLocks noChangeAspect="1"/>
          </p:cNvPicPr>
          <p:nvPr/>
        </p:nvPicPr>
        <p:blipFill>
          <a:blip r:embed="rId4"/>
          <a:srcRect/>
          <a:stretch/>
        </p:blipFill>
        <p:spPr>
          <a:xfrm>
            <a:off x="10672182" y="293"/>
            <a:ext cx="1119835" cy="1119835"/>
          </a:xfrm>
          <a:prstGeom prst="rect">
            <a:avLst/>
          </a:prstGeom>
        </p:spPr>
      </p:pic>
      <p:sp>
        <p:nvSpPr>
          <p:cNvPr id="11" name="TextBox 10">
            <a:extLst>
              <a:ext uri="{FF2B5EF4-FFF2-40B4-BE49-F238E27FC236}">
                <a16:creationId xmlns:a16="http://schemas.microsoft.com/office/drawing/2014/main" id="{3B282D12-971F-5D23-49BB-A07D37122469}"/>
              </a:ext>
            </a:extLst>
          </p:cNvPr>
          <p:cNvSpPr txBox="1"/>
          <p:nvPr/>
        </p:nvSpPr>
        <p:spPr>
          <a:xfrm>
            <a:off x="305844" y="2088034"/>
            <a:ext cx="6652590" cy="3631763"/>
          </a:xfrm>
          <a:prstGeom prst="rect">
            <a:avLst/>
          </a:prstGeom>
          <a:noFill/>
        </p:spPr>
        <p:txBody>
          <a:bodyPr wrap="square">
            <a:spAutoFit/>
          </a:bodyPr>
          <a:lstStyle/>
          <a:p>
            <a:pPr>
              <a:lnSpc>
                <a:spcPct val="150000"/>
              </a:lnSpc>
              <a:spcAft>
                <a:spcPts val="600"/>
              </a:spcAft>
            </a:pPr>
            <a:r>
              <a:rPr lang="en-US" dirty="0" err="1">
                <a:latin typeface="Univers" panose="020B0503020202020204" pitchFamily="34" charset="0"/>
              </a:rPr>
              <a:t>Frekara</a:t>
            </a:r>
            <a:r>
              <a:rPr lang="en-US" dirty="0">
                <a:latin typeface="Univers" panose="020B0503020202020204" pitchFamily="34" charset="0"/>
              </a:rPr>
              <a:t> </a:t>
            </a:r>
            <a:r>
              <a:rPr lang="en-US" dirty="0" err="1">
                <a:latin typeface="Univers" panose="020B0503020202020204" pitchFamily="34" charset="0"/>
              </a:rPr>
              <a:t>fræðsluefni</a:t>
            </a:r>
            <a:r>
              <a:rPr lang="en-US" dirty="0">
                <a:latin typeface="Univers" panose="020B0503020202020204" pitchFamily="34" charset="0"/>
              </a:rPr>
              <a:t> um </a:t>
            </a:r>
            <a:r>
              <a:rPr lang="en-US" dirty="0" err="1">
                <a:latin typeface="Univers" panose="020B0503020202020204" pitchFamily="34" charset="0"/>
              </a:rPr>
              <a:t>heimsmarkmið</a:t>
            </a:r>
            <a:r>
              <a:rPr lang="en-US" dirty="0">
                <a:latin typeface="Univers" panose="020B0503020202020204" pitchFamily="34" charset="0"/>
              </a:rPr>
              <a:t> SÞ, réttindi barna og </a:t>
            </a:r>
            <a:r>
              <a:rPr lang="en-US" dirty="0" err="1">
                <a:latin typeface="Univers" panose="020B0503020202020204" pitchFamily="34" charset="0"/>
              </a:rPr>
              <a:t>sjálfbærni</a:t>
            </a:r>
            <a:r>
              <a:rPr lang="en-US" dirty="0">
                <a:latin typeface="Univers" panose="020B0503020202020204" pitchFamily="34" charset="0"/>
              </a:rPr>
              <a:t> </a:t>
            </a:r>
            <a:r>
              <a:rPr lang="en-US" dirty="0" err="1">
                <a:latin typeface="Univers" panose="020B0503020202020204" pitchFamily="34" charset="0"/>
              </a:rPr>
              <a:t>má</a:t>
            </a:r>
            <a:r>
              <a:rPr lang="en-US" dirty="0">
                <a:latin typeface="Univers" panose="020B0503020202020204" pitchFamily="34" charset="0"/>
              </a:rPr>
              <a:t> </a:t>
            </a:r>
            <a:r>
              <a:rPr lang="en-US" dirty="0" err="1">
                <a:latin typeface="Univers" panose="020B0503020202020204" pitchFamily="34" charset="0"/>
              </a:rPr>
              <a:t>nálgast</a:t>
            </a:r>
            <a:r>
              <a:rPr lang="en-US" dirty="0">
                <a:latin typeface="Univers" panose="020B0503020202020204" pitchFamily="34" charset="0"/>
              </a:rPr>
              <a:t> á </a:t>
            </a:r>
            <a:r>
              <a:rPr lang="en-US" dirty="0" err="1">
                <a:latin typeface="Univers" panose="020B0503020202020204" pitchFamily="34" charset="0"/>
              </a:rPr>
              <a:t>þessum</a:t>
            </a:r>
            <a:r>
              <a:rPr lang="en-US" dirty="0">
                <a:latin typeface="Univers" panose="020B0503020202020204" pitchFamily="34" charset="0"/>
              </a:rPr>
              <a:t> </a:t>
            </a:r>
            <a:r>
              <a:rPr lang="en-US" dirty="0" err="1">
                <a:latin typeface="Univers" panose="020B0503020202020204" pitchFamily="34" charset="0"/>
              </a:rPr>
              <a:t>síðum</a:t>
            </a:r>
            <a:r>
              <a:rPr lang="en-US" dirty="0">
                <a:latin typeface="Univers" panose="020B0503020202020204" pitchFamily="34" charset="0"/>
              </a:rPr>
              <a:t>: </a:t>
            </a:r>
          </a:p>
          <a:p>
            <a:pPr>
              <a:lnSpc>
                <a:spcPct val="90000"/>
              </a:lnSpc>
              <a:spcAft>
                <a:spcPts val="600"/>
              </a:spcAft>
            </a:pP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5">
                  <a:extLst>
                    <a:ext uri="{A12FA001-AC4F-418D-AE19-62706E023703}">
                      <ahyp:hlinkClr xmlns:ahyp="http://schemas.microsoft.com/office/drawing/2018/hyperlinkcolor" val="tx"/>
                    </a:ext>
                  </a:extLst>
                </a:hlinkClick>
              </a:rPr>
              <a:t>UNICEF – </a:t>
            </a:r>
            <a:r>
              <a:rPr lang="en-US" sz="1400" dirty="0" err="1">
                <a:latin typeface="Univers" panose="020B0503020202020204" pitchFamily="34" charset="0"/>
                <a:hlinkClick r:id="rId5">
                  <a:extLst>
                    <a:ext uri="{A12FA001-AC4F-418D-AE19-62706E023703}">
                      <ahyp:hlinkClr xmlns:ahyp="http://schemas.microsoft.com/office/drawing/2018/hyperlinkcolor" val="tx"/>
                    </a:ext>
                  </a:extLst>
                </a:hlinkClick>
              </a:rPr>
              <a:t>Akademían</a:t>
            </a:r>
            <a:r>
              <a:rPr lang="en-US" sz="1400" dirty="0">
                <a:latin typeface="Univers" panose="020B0503020202020204" pitchFamily="34" charset="0"/>
                <a:hlinkClick r:id="rId5">
                  <a:extLst>
                    <a:ext uri="{A12FA001-AC4F-418D-AE19-62706E023703}">
                      <ahyp:hlinkClr xmlns:ahyp="http://schemas.microsoft.com/office/drawing/2018/hyperlinkcolor" val="tx"/>
                    </a:ext>
                  </a:extLst>
                </a:hlinkClick>
              </a:rPr>
              <a:t>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6">
                  <a:extLst>
                    <a:ext uri="{A12FA001-AC4F-418D-AE19-62706E023703}">
                      <ahyp:hlinkClr xmlns:ahyp="http://schemas.microsoft.com/office/drawing/2018/hyperlinkcolor" val="tx"/>
                    </a:ext>
                  </a:extLst>
                </a:hlinkClick>
              </a:rPr>
              <a:t>Barnasattmáli.is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7">
                  <a:extLst>
                    <a:ext uri="{A12FA001-AC4F-418D-AE19-62706E023703}">
                      <ahyp:hlinkClr xmlns:ahyp="http://schemas.microsoft.com/office/drawing/2018/hyperlinkcolor" val="tx"/>
                    </a:ext>
                  </a:extLst>
                </a:hlinkClick>
              </a:rPr>
              <a:t>UNICEF </a:t>
            </a:r>
            <a:r>
              <a:rPr lang="en-US" sz="1400" dirty="0" err="1">
                <a:latin typeface="Univers" panose="020B0503020202020204" pitchFamily="34" charset="0"/>
                <a:hlinkClick r:id="rId7">
                  <a:extLst>
                    <a:ext uri="{A12FA001-AC4F-418D-AE19-62706E023703}">
                      <ahyp:hlinkClr xmlns:ahyp="http://schemas.microsoft.com/office/drawing/2018/hyperlinkcolor" val="tx"/>
                    </a:ext>
                  </a:extLst>
                </a:hlinkClick>
              </a:rPr>
              <a:t>réttindaratleikur</a:t>
            </a:r>
            <a:r>
              <a:rPr lang="en-US" sz="1400" dirty="0">
                <a:latin typeface="Univers" panose="020B0503020202020204" pitchFamily="34" charset="0"/>
                <a:hlinkClick r:id="rId7">
                  <a:extLst>
                    <a:ext uri="{A12FA001-AC4F-418D-AE19-62706E023703}">
                      <ahyp:hlinkClr xmlns:ahyp="http://schemas.microsoft.com/office/drawing/2018/hyperlinkcolor" val="tx"/>
                    </a:ext>
                  </a:extLst>
                </a:hlinkClick>
              </a:rPr>
              <a:t>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err="1">
                <a:latin typeface="Univers" panose="020B0503020202020204" pitchFamily="34" charset="0"/>
                <a:hlinkClick r:id="rId8">
                  <a:extLst>
                    <a:ext uri="{A12FA001-AC4F-418D-AE19-62706E023703}">
                      <ahyp:hlinkClr xmlns:ahyp="http://schemas.microsoft.com/office/drawing/2018/hyperlinkcolor" val="tx"/>
                    </a:ext>
                  </a:extLst>
                </a:hlinkClick>
              </a:rPr>
              <a:t>Heimsins</a:t>
            </a:r>
            <a:r>
              <a:rPr lang="en-US" sz="1400" dirty="0">
                <a:latin typeface="Univers" panose="020B0503020202020204" pitchFamily="34" charset="0"/>
                <a:hlinkClick r:id="rId8">
                  <a:extLst>
                    <a:ext uri="{A12FA001-AC4F-418D-AE19-62706E023703}">
                      <ahyp:hlinkClr xmlns:ahyp="http://schemas.microsoft.com/office/drawing/2018/hyperlinkcolor" val="tx"/>
                    </a:ext>
                  </a:extLst>
                </a:hlinkClick>
              </a:rPr>
              <a:t> </a:t>
            </a:r>
            <a:r>
              <a:rPr lang="en-US" sz="1400" dirty="0" err="1">
                <a:latin typeface="Univers" panose="020B0503020202020204" pitchFamily="34" charset="0"/>
                <a:hlinkClick r:id="rId8">
                  <a:extLst>
                    <a:ext uri="{A12FA001-AC4F-418D-AE19-62706E023703}">
                      <ahyp:hlinkClr xmlns:ahyp="http://schemas.microsoft.com/office/drawing/2018/hyperlinkcolor" val="tx"/>
                    </a:ext>
                  </a:extLst>
                </a:hlinkClick>
              </a:rPr>
              <a:t>stærsta</a:t>
            </a:r>
            <a:r>
              <a:rPr lang="en-US" sz="1400" dirty="0">
                <a:latin typeface="Univers" panose="020B0503020202020204" pitchFamily="34" charset="0"/>
                <a:hlinkClick r:id="rId8">
                  <a:extLst>
                    <a:ext uri="{A12FA001-AC4F-418D-AE19-62706E023703}">
                      <ahyp:hlinkClr xmlns:ahyp="http://schemas.microsoft.com/office/drawing/2018/hyperlinkcolor" val="tx"/>
                    </a:ext>
                  </a:extLst>
                </a:hlinkClick>
              </a:rPr>
              <a:t> </a:t>
            </a:r>
            <a:r>
              <a:rPr lang="en-US" sz="1400" dirty="0" err="1">
                <a:latin typeface="Univers" panose="020B0503020202020204" pitchFamily="34" charset="0"/>
                <a:hlinkClick r:id="rId8">
                  <a:extLst>
                    <a:ext uri="{A12FA001-AC4F-418D-AE19-62706E023703}">
                      <ahyp:hlinkClr xmlns:ahyp="http://schemas.microsoft.com/office/drawing/2018/hyperlinkcolor" val="tx"/>
                    </a:ext>
                  </a:extLst>
                </a:hlinkClick>
              </a:rPr>
              <a:t>kennslustund</a:t>
            </a:r>
            <a:r>
              <a:rPr lang="en-US" sz="1400" dirty="0">
                <a:latin typeface="Univers" panose="020B0503020202020204" pitchFamily="34" charset="0"/>
                <a:hlinkClick r:id="rId8">
                  <a:extLst>
                    <a:ext uri="{A12FA001-AC4F-418D-AE19-62706E023703}">
                      <ahyp:hlinkClr xmlns:ahyp="http://schemas.microsoft.com/office/drawing/2018/hyperlinkcolor" val="tx"/>
                    </a:ext>
                  </a:extLst>
                </a:hlinkClick>
              </a:rPr>
              <a:t>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err="1">
                <a:latin typeface="Univers" panose="020B0503020202020204" pitchFamily="34" charset="0"/>
                <a:hlinkClick r:id="rId9">
                  <a:extLst>
                    <a:ext uri="{A12FA001-AC4F-418D-AE19-62706E023703}">
                      <ahyp:hlinkClr xmlns:ahyp="http://schemas.microsoft.com/office/drawing/2018/hyperlinkcolor" val="tx"/>
                    </a:ext>
                  </a:extLst>
                </a:hlinkClick>
              </a:rPr>
              <a:t>Námsefni</a:t>
            </a:r>
            <a:r>
              <a:rPr lang="en-US" sz="1400" dirty="0">
                <a:latin typeface="Univers" panose="020B0503020202020204" pitchFamily="34" charset="0"/>
                <a:hlinkClick r:id="rId9">
                  <a:extLst>
                    <a:ext uri="{A12FA001-AC4F-418D-AE19-62706E023703}">
                      <ahyp:hlinkClr xmlns:ahyp="http://schemas.microsoft.com/office/drawing/2018/hyperlinkcolor" val="tx"/>
                    </a:ext>
                  </a:extLst>
                </a:hlinkClick>
              </a:rPr>
              <a:t> um </a:t>
            </a:r>
            <a:r>
              <a:rPr lang="en-US" sz="1400" dirty="0" err="1">
                <a:latin typeface="Univers" panose="020B0503020202020204" pitchFamily="34" charset="0"/>
                <a:hlinkClick r:id="rId9">
                  <a:extLst>
                    <a:ext uri="{A12FA001-AC4F-418D-AE19-62706E023703}">
                      <ahyp:hlinkClr xmlns:ahyp="http://schemas.microsoft.com/office/drawing/2018/hyperlinkcolor" val="tx"/>
                    </a:ext>
                  </a:extLst>
                </a:hlinkClick>
              </a:rPr>
              <a:t>sjálfbærni</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err="1">
                <a:latin typeface="Univers" panose="020B0503020202020204" pitchFamily="34" charset="0"/>
                <a:hlinkClick r:id="rId10">
                  <a:extLst>
                    <a:ext uri="{A12FA001-AC4F-418D-AE19-62706E023703}">
                      <ahyp:hlinkClr xmlns:ahyp="http://schemas.microsoft.com/office/drawing/2018/hyperlinkcolor" val="tx"/>
                    </a:ext>
                  </a:extLst>
                </a:hlinkClick>
              </a:rPr>
              <a:t>Barnasáttmálinn</a:t>
            </a:r>
            <a:r>
              <a:rPr lang="en-US" sz="1400" dirty="0">
                <a:latin typeface="Univers" panose="020B0503020202020204" pitchFamily="34" charset="0"/>
                <a:hlinkClick r:id="rId10">
                  <a:extLst>
                    <a:ext uri="{A12FA001-AC4F-418D-AE19-62706E023703}">
                      <ahyp:hlinkClr xmlns:ahyp="http://schemas.microsoft.com/office/drawing/2018/hyperlinkcolor" val="tx"/>
                    </a:ext>
                  </a:extLst>
                </a:hlinkClick>
              </a:rPr>
              <a:t> 10 </a:t>
            </a:r>
            <a:r>
              <a:rPr lang="en-US" sz="1400" dirty="0" err="1">
                <a:latin typeface="Univers" panose="020B0503020202020204" pitchFamily="34" charset="0"/>
                <a:hlinkClick r:id="rId10">
                  <a:extLst>
                    <a:ext uri="{A12FA001-AC4F-418D-AE19-62706E023703}">
                      <ahyp:hlinkClr xmlns:ahyp="http://schemas.microsoft.com/office/drawing/2018/hyperlinkcolor" val="tx"/>
                    </a:ext>
                  </a:extLst>
                </a:hlinkClick>
              </a:rPr>
              <a:t>ára</a:t>
            </a:r>
            <a:r>
              <a:rPr lang="en-US" sz="1400" dirty="0">
                <a:latin typeface="Univers" panose="020B0503020202020204" pitchFamily="34" charset="0"/>
                <a:hlinkClick r:id="rId10">
                  <a:extLst>
                    <a:ext uri="{A12FA001-AC4F-418D-AE19-62706E023703}">
                      <ahyp:hlinkClr xmlns:ahyp="http://schemas.microsoft.com/office/drawing/2018/hyperlinkcolor" val="tx"/>
                    </a:ext>
                  </a:extLst>
                </a:hlinkClick>
              </a:rPr>
              <a:t> – </a:t>
            </a:r>
            <a:r>
              <a:rPr lang="en-US" sz="1400" dirty="0" err="1">
                <a:latin typeface="Univers" panose="020B0503020202020204" pitchFamily="34" charset="0"/>
                <a:hlinkClick r:id="rId10">
                  <a:extLst>
                    <a:ext uri="{A12FA001-AC4F-418D-AE19-62706E023703}">
                      <ahyp:hlinkClr xmlns:ahyp="http://schemas.microsoft.com/office/drawing/2018/hyperlinkcolor" val="tx"/>
                    </a:ext>
                  </a:extLst>
                </a:hlinkClick>
              </a:rPr>
              <a:t>fræðslumynd</a:t>
            </a:r>
            <a:r>
              <a:rPr lang="en-US" sz="1400" dirty="0">
                <a:latin typeface="Univers" panose="020B0503020202020204" pitchFamily="34" charset="0"/>
                <a:hlinkClick r:id="rId10">
                  <a:extLst>
                    <a:ext uri="{A12FA001-AC4F-418D-AE19-62706E023703}">
                      <ahyp:hlinkClr xmlns:ahyp="http://schemas.microsoft.com/office/drawing/2018/hyperlinkcolor" val="tx"/>
                    </a:ext>
                  </a:extLst>
                </a:hlinkClick>
              </a:rPr>
              <a:t> </a:t>
            </a:r>
            <a:r>
              <a:rPr lang="en-US" sz="1400" dirty="0" err="1">
                <a:latin typeface="Univers" panose="020B0503020202020204" pitchFamily="34" charset="0"/>
                <a:hlinkClick r:id="rId10">
                  <a:extLst>
                    <a:ext uri="{A12FA001-AC4F-418D-AE19-62706E023703}">
                      <ahyp:hlinkClr xmlns:ahyp="http://schemas.microsoft.com/office/drawing/2018/hyperlinkcolor" val="tx"/>
                    </a:ext>
                  </a:extLst>
                </a:hlinkClick>
              </a:rPr>
              <a:t>frá</a:t>
            </a:r>
            <a:r>
              <a:rPr lang="en-US" sz="1400" dirty="0">
                <a:latin typeface="Univers" panose="020B0503020202020204" pitchFamily="34" charset="0"/>
                <a:hlinkClick r:id="rId10">
                  <a:extLst>
                    <a:ext uri="{A12FA001-AC4F-418D-AE19-62706E023703}">
                      <ahyp:hlinkClr xmlns:ahyp="http://schemas.microsoft.com/office/drawing/2018/hyperlinkcolor" val="tx"/>
                    </a:ext>
                  </a:extLst>
                </a:hlinkClick>
              </a:rPr>
              <a:t> </a:t>
            </a:r>
            <a:r>
              <a:rPr lang="en-US" sz="1400" dirty="0" err="1">
                <a:latin typeface="Univers" panose="020B0503020202020204" pitchFamily="34" charset="0"/>
                <a:hlinkClick r:id="rId10">
                  <a:extLst>
                    <a:ext uri="{A12FA001-AC4F-418D-AE19-62706E023703}">
                      <ahyp:hlinkClr xmlns:ahyp="http://schemas.microsoft.com/office/drawing/2018/hyperlinkcolor" val="tx"/>
                    </a:ext>
                  </a:extLst>
                </a:hlinkClick>
              </a:rPr>
              <a:t>KrakkaRÚV</a:t>
            </a:r>
            <a:r>
              <a:rPr lang="en-US" sz="1400" dirty="0">
                <a:latin typeface="Univers" panose="020B0503020202020204" pitchFamily="34" charset="0"/>
                <a:hlinkClick r:id="rId10">
                  <a:extLst>
                    <a:ext uri="{A12FA001-AC4F-418D-AE19-62706E023703}">
                      <ahyp:hlinkClr xmlns:ahyp="http://schemas.microsoft.com/office/drawing/2018/hyperlinkcolor" val="tx"/>
                    </a:ext>
                  </a:extLst>
                </a:hlinkClick>
              </a:rPr>
              <a:t>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err="1">
                <a:latin typeface="Univers" panose="020B0503020202020204" pitchFamily="34" charset="0"/>
                <a:hlinkClick r:id="rId11">
                  <a:extLst>
                    <a:ext uri="{A12FA001-AC4F-418D-AE19-62706E023703}">
                      <ahyp:hlinkClr xmlns:ahyp="http://schemas.microsoft.com/office/drawing/2018/hyperlinkcolor" val="tx"/>
                    </a:ext>
                  </a:extLst>
                </a:hlinkClick>
              </a:rPr>
              <a:t>Við</a:t>
            </a:r>
            <a:r>
              <a:rPr lang="en-US" sz="1400" dirty="0">
                <a:latin typeface="Univers" panose="020B0503020202020204" pitchFamily="34" charset="0"/>
                <a:hlinkClick r:id="rId11">
                  <a:extLst>
                    <a:ext uri="{A12FA001-AC4F-418D-AE19-62706E023703}">
                      <ahyp:hlinkClr xmlns:ahyp="http://schemas.microsoft.com/office/drawing/2018/hyperlinkcolor" val="tx"/>
                    </a:ext>
                  </a:extLst>
                </a:hlinkClick>
              </a:rPr>
              <a:t> </a:t>
            </a:r>
            <a:r>
              <a:rPr lang="en-US" sz="1400" dirty="0" err="1">
                <a:latin typeface="Univers" panose="020B0503020202020204" pitchFamily="34" charset="0"/>
                <a:hlinkClick r:id="rId11">
                  <a:extLst>
                    <a:ext uri="{A12FA001-AC4F-418D-AE19-62706E023703}">
                      <ahyp:hlinkClr xmlns:ahyp="http://schemas.microsoft.com/office/drawing/2018/hyperlinkcolor" val="tx"/>
                    </a:ext>
                  </a:extLst>
                </a:hlinkClick>
              </a:rPr>
              <a:t>eigum</a:t>
            </a:r>
            <a:r>
              <a:rPr lang="en-US" sz="1400" dirty="0">
                <a:latin typeface="Univers" panose="020B0503020202020204" pitchFamily="34" charset="0"/>
                <a:hlinkClick r:id="rId11">
                  <a:extLst>
                    <a:ext uri="{A12FA001-AC4F-418D-AE19-62706E023703}">
                      <ahyp:hlinkClr xmlns:ahyp="http://schemas.microsoft.com/office/drawing/2018/hyperlinkcolor" val="tx"/>
                    </a:ext>
                  </a:extLst>
                </a:hlinkClick>
              </a:rPr>
              <a:t> </a:t>
            </a:r>
            <a:r>
              <a:rPr lang="en-US" sz="1400" dirty="0" err="1">
                <a:latin typeface="Univers" panose="020B0503020202020204" pitchFamily="34" charset="0"/>
                <a:hlinkClick r:id="rId11">
                  <a:extLst>
                    <a:ext uri="{A12FA001-AC4F-418D-AE19-62706E023703}">
                      <ahyp:hlinkClr xmlns:ahyp="http://schemas.microsoft.com/office/drawing/2018/hyperlinkcolor" val="tx"/>
                    </a:ext>
                  </a:extLst>
                </a:hlinkClick>
              </a:rPr>
              <a:t>öll</a:t>
            </a:r>
            <a:r>
              <a:rPr lang="en-US" sz="1400" dirty="0">
                <a:latin typeface="Univers" panose="020B0503020202020204" pitchFamily="34" charset="0"/>
                <a:hlinkClick r:id="rId11">
                  <a:extLst>
                    <a:ext uri="{A12FA001-AC4F-418D-AE19-62706E023703}">
                      <ahyp:hlinkClr xmlns:ahyp="http://schemas.microsoft.com/office/drawing/2018/hyperlinkcolor" val="tx"/>
                    </a:ext>
                  </a:extLst>
                </a:hlinkClick>
              </a:rPr>
              <a:t> réttindi - </a:t>
            </a:r>
            <a:r>
              <a:rPr lang="en-US" sz="1400" dirty="0" err="1">
                <a:latin typeface="Univers" panose="020B0503020202020204" pitchFamily="34" charset="0"/>
                <a:hlinkClick r:id="rId11">
                  <a:extLst>
                    <a:ext uri="{A12FA001-AC4F-418D-AE19-62706E023703}">
                      <ahyp:hlinkClr xmlns:ahyp="http://schemas.microsoft.com/office/drawing/2018/hyperlinkcolor" val="tx"/>
                    </a:ext>
                  </a:extLst>
                </a:hlinkClick>
              </a:rPr>
              <a:t>teiknimynd</a:t>
            </a:r>
            <a:r>
              <a:rPr lang="en-US" sz="1400" dirty="0">
                <a:latin typeface="Univers" panose="020B0503020202020204" pitchFamily="34" charset="0"/>
                <a:hlinkClick r:id="rId11">
                  <a:extLst>
                    <a:ext uri="{A12FA001-AC4F-418D-AE19-62706E023703}">
                      <ahyp:hlinkClr xmlns:ahyp="http://schemas.microsoft.com/office/drawing/2018/hyperlinkcolor" val="tx"/>
                    </a:ext>
                  </a:extLst>
                </a:hlinkClick>
              </a:rPr>
              <a:t> </a:t>
            </a:r>
            <a:r>
              <a:rPr lang="en-US" sz="1400" dirty="0" err="1">
                <a:latin typeface="Univers" panose="020B0503020202020204" pitchFamily="34" charset="0"/>
                <a:hlinkClick r:id="rId11">
                  <a:extLst>
                    <a:ext uri="{A12FA001-AC4F-418D-AE19-62706E023703}">
                      <ahyp:hlinkClr xmlns:ahyp="http://schemas.microsoft.com/office/drawing/2018/hyperlinkcolor" val="tx"/>
                    </a:ext>
                  </a:extLst>
                </a:hlinkClick>
              </a:rPr>
              <a:t>frá</a:t>
            </a:r>
            <a:r>
              <a:rPr lang="en-US" sz="1400" dirty="0">
                <a:latin typeface="Univers" panose="020B0503020202020204" pitchFamily="34" charset="0"/>
                <a:hlinkClick r:id="rId11">
                  <a:extLst>
                    <a:ext uri="{A12FA001-AC4F-418D-AE19-62706E023703}">
                      <ahyp:hlinkClr xmlns:ahyp="http://schemas.microsoft.com/office/drawing/2018/hyperlinkcolor" val="tx"/>
                    </a:ext>
                  </a:extLst>
                </a:hlinkClick>
              </a:rPr>
              <a:t> UNICEF </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12">
                  <a:extLst>
                    <a:ext uri="{A12FA001-AC4F-418D-AE19-62706E023703}">
                      <ahyp:hlinkClr xmlns:ahyp="http://schemas.microsoft.com/office/drawing/2018/hyperlinkcolor" val="tx"/>
                    </a:ext>
                  </a:extLst>
                </a:hlinkClick>
              </a:rPr>
              <a:t>HM 30 - </a:t>
            </a:r>
            <a:r>
              <a:rPr lang="en-US" sz="1400" dirty="0" err="1">
                <a:latin typeface="Univers" panose="020B0503020202020204" pitchFamily="34" charset="0"/>
                <a:hlinkClick r:id="rId12">
                  <a:extLst>
                    <a:ext uri="{A12FA001-AC4F-418D-AE19-62706E023703}">
                      <ahyp:hlinkClr xmlns:ahyp="http://schemas.microsoft.com/office/drawing/2018/hyperlinkcolor" val="tx"/>
                    </a:ext>
                  </a:extLst>
                </a:hlinkClick>
              </a:rPr>
              <a:t>stuttir</a:t>
            </a:r>
            <a:r>
              <a:rPr lang="en-US" sz="1400" dirty="0">
                <a:latin typeface="Univers" panose="020B0503020202020204" pitchFamily="34" charset="0"/>
                <a:hlinkClick r:id="rId12">
                  <a:extLst>
                    <a:ext uri="{A12FA001-AC4F-418D-AE19-62706E023703}">
                      <ahyp:hlinkClr xmlns:ahyp="http://schemas.microsoft.com/office/drawing/2018/hyperlinkcolor" val="tx"/>
                    </a:ext>
                  </a:extLst>
                </a:hlinkClick>
              </a:rPr>
              <a:t> </a:t>
            </a:r>
            <a:r>
              <a:rPr lang="en-US" sz="1400" dirty="0" err="1">
                <a:latin typeface="Univers" panose="020B0503020202020204" pitchFamily="34" charset="0"/>
                <a:hlinkClick r:id="rId12">
                  <a:extLst>
                    <a:ext uri="{A12FA001-AC4F-418D-AE19-62706E023703}">
                      <ahyp:hlinkClr xmlns:ahyp="http://schemas.microsoft.com/office/drawing/2018/hyperlinkcolor" val="tx"/>
                    </a:ext>
                  </a:extLst>
                </a:hlinkClick>
              </a:rPr>
              <a:t>þættir</a:t>
            </a:r>
            <a:r>
              <a:rPr lang="en-US" sz="1400" dirty="0">
                <a:latin typeface="Univers" panose="020B0503020202020204" pitchFamily="34" charset="0"/>
                <a:hlinkClick r:id="rId12">
                  <a:extLst>
                    <a:ext uri="{A12FA001-AC4F-418D-AE19-62706E023703}">
                      <ahyp:hlinkClr xmlns:ahyp="http://schemas.microsoft.com/office/drawing/2018/hyperlinkcolor" val="tx"/>
                    </a:ext>
                  </a:extLst>
                </a:hlinkClick>
              </a:rPr>
              <a:t> um </a:t>
            </a:r>
            <a:r>
              <a:rPr lang="en-US" sz="1400" dirty="0" err="1">
                <a:latin typeface="Univers" panose="020B0503020202020204" pitchFamily="34" charset="0"/>
                <a:hlinkClick r:id="rId12">
                  <a:extLst>
                    <a:ext uri="{A12FA001-AC4F-418D-AE19-62706E023703}">
                      <ahyp:hlinkClr xmlns:ahyp="http://schemas.microsoft.com/office/drawing/2018/hyperlinkcolor" val="tx"/>
                    </a:ext>
                  </a:extLst>
                </a:hlinkClick>
              </a:rPr>
              <a:t>öll</a:t>
            </a:r>
            <a:r>
              <a:rPr lang="en-US" sz="1400" dirty="0">
                <a:latin typeface="Univers" panose="020B0503020202020204" pitchFamily="34" charset="0"/>
                <a:hlinkClick r:id="rId12">
                  <a:extLst>
                    <a:ext uri="{A12FA001-AC4F-418D-AE19-62706E023703}">
                      <ahyp:hlinkClr xmlns:ahyp="http://schemas.microsoft.com/office/drawing/2018/hyperlinkcolor" val="tx"/>
                    </a:ext>
                  </a:extLst>
                </a:hlinkClick>
              </a:rPr>
              <a:t> </a:t>
            </a:r>
            <a:r>
              <a:rPr lang="en-US" sz="1400" dirty="0" err="1">
                <a:latin typeface="Univers" panose="020B0503020202020204" pitchFamily="34" charset="0"/>
                <a:hlinkClick r:id="rId12">
                  <a:extLst>
                    <a:ext uri="{A12FA001-AC4F-418D-AE19-62706E023703}">
                      <ahyp:hlinkClr xmlns:ahyp="http://schemas.microsoft.com/office/drawing/2018/hyperlinkcolor" val="tx"/>
                    </a:ext>
                  </a:extLst>
                </a:hlinkClick>
              </a:rPr>
              <a:t>heimsmarkmiðin</a:t>
            </a:r>
            <a:endParaRPr lang="en-US" sz="1400" dirty="0">
              <a:latin typeface="Univers" panose="020B0503020202020204" pitchFamily="34" charset="0"/>
            </a:endParaRPr>
          </a:p>
          <a:p>
            <a:pPr indent="-228600">
              <a:lnSpc>
                <a:spcPct val="90000"/>
              </a:lnSpc>
              <a:spcAft>
                <a:spcPts val="600"/>
              </a:spcAft>
              <a:buFont typeface="Arial" panose="020B0604020202020204" pitchFamily="34" charset="0"/>
              <a:buChar char="•"/>
            </a:pPr>
            <a:r>
              <a:rPr lang="en-US" sz="1400" dirty="0">
                <a:latin typeface="Univers" panose="020B0503020202020204" pitchFamily="34" charset="0"/>
                <a:hlinkClick r:id="rId13">
                  <a:extLst>
                    <a:ext uri="{A12FA001-AC4F-418D-AE19-62706E023703}">
                      <ahyp:hlinkClr xmlns:ahyp="http://schemas.microsoft.com/office/drawing/2018/hyperlinkcolor" val="tx"/>
                    </a:ext>
                  </a:extLst>
                </a:hlinkClick>
              </a:rPr>
              <a:t>Gera </a:t>
            </a:r>
            <a:r>
              <a:rPr lang="en-US" sz="1400" dirty="0" err="1">
                <a:latin typeface="Univers" panose="020B0503020202020204" pitchFamily="34" charset="0"/>
                <a:hlinkClick r:id="rId13">
                  <a:extLst>
                    <a:ext uri="{A12FA001-AC4F-418D-AE19-62706E023703}">
                      <ahyp:hlinkClr xmlns:ahyp="http://schemas.microsoft.com/office/drawing/2018/hyperlinkcolor" val="tx"/>
                    </a:ext>
                  </a:extLst>
                </a:hlinkClick>
              </a:rPr>
              <a:t>sjálfur</a:t>
            </a:r>
            <a:r>
              <a:rPr lang="en-US" sz="1400" dirty="0">
                <a:latin typeface="Univers" panose="020B0503020202020204" pitchFamily="34" charset="0"/>
                <a:hlinkClick r:id="rId13">
                  <a:extLst>
                    <a:ext uri="{A12FA001-AC4F-418D-AE19-62706E023703}">
                      <ahyp:hlinkClr xmlns:ahyp="http://schemas.microsoft.com/office/drawing/2018/hyperlinkcolor" val="tx"/>
                    </a:ext>
                  </a:extLst>
                </a:hlinkClick>
              </a:rPr>
              <a:t> – </a:t>
            </a:r>
            <a:r>
              <a:rPr lang="en-US" sz="1400" dirty="0" err="1">
                <a:latin typeface="Univers" panose="020B0503020202020204" pitchFamily="34" charset="0"/>
                <a:hlinkClick r:id="rId13">
                  <a:extLst>
                    <a:ext uri="{A12FA001-AC4F-418D-AE19-62706E023703}">
                      <ahyp:hlinkClr xmlns:ahyp="http://schemas.microsoft.com/office/drawing/2018/hyperlinkcolor" val="tx"/>
                    </a:ext>
                  </a:extLst>
                </a:hlinkClick>
              </a:rPr>
              <a:t>fræðsla</a:t>
            </a:r>
            <a:r>
              <a:rPr lang="en-US" sz="1400" dirty="0">
                <a:latin typeface="Univers" panose="020B0503020202020204" pitchFamily="34" charset="0"/>
                <a:hlinkClick r:id="rId13">
                  <a:extLst>
                    <a:ext uri="{A12FA001-AC4F-418D-AE19-62706E023703}">
                      <ahyp:hlinkClr xmlns:ahyp="http://schemas.microsoft.com/office/drawing/2018/hyperlinkcolor" val="tx"/>
                    </a:ext>
                  </a:extLst>
                </a:hlinkClick>
              </a:rPr>
              <a:t>, </a:t>
            </a:r>
            <a:r>
              <a:rPr lang="en-US" sz="1400" dirty="0" err="1">
                <a:latin typeface="Univers" panose="020B0503020202020204" pitchFamily="34" charset="0"/>
                <a:hlinkClick r:id="rId13">
                  <a:extLst>
                    <a:ext uri="{A12FA001-AC4F-418D-AE19-62706E023703}">
                      <ahyp:hlinkClr xmlns:ahyp="http://schemas.microsoft.com/office/drawing/2018/hyperlinkcolor" val="tx"/>
                    </a:ext>
                  </a:extLst>
                </a:hlinkClick>
              </a:rPr>
              <a:t>myndbönd</a:t>
            </a:r>
            <a:r>
              <a:rPr lang="en-US" sz="1400" dirty="0">
                <a:latin typeface="Univers" panose="020B0503020202020204" pitchFamily="34" charset="0"/>
                <a:hlinkClick r:id="rId13">
                  <a:extLst>
                    <a:ext uri="{A12FA001-AC4F-418D-AE19-62706E023703}">
                      <ahyp:hlinkClr xmlns:ahyp="http://schemas.microsoft.com/office/drawing/2018/hyperlinkcolor" val="tx"/>
                    </a:ext>
                  </a:extLst>
                </a:hlinkClick>
              </a:rPr>
              <a:t> og </a:t>
            </a:r>
            <a:r>
              <a:rPr lang="en-US" sz="1400" dirty="0" err="1">
                <a:latin typeface="Univers" panose="020B0503020202020204" pitchFamily="34" charset="0"/>
                <a:hlinkClick r:id="rId13">
                  <a:extLst>
                    <a:ext uri="{A12FA001-AC4F-418D-AE19-62706E023703}">
                      <ahyp:hlinkClr xmlns:ahyp="http://schemas.microsoft.com/office/drawing/2018/hyperlinkcolor" val="tx"/>
                    </a:ext>
                  </a:extLst>
                </a:hlinkClick>
              </a:rPr>
              <a:t>verkefni</a:t>
            </a:r>
            <a:r>
              <a:rPr lang="en-US" sz="1400" dirty="0">
                <a:latin typeface="Univers" panose="020B0503020202020204" pitchFamily="34" charset="0"/>
                <a:hlinkClick r:id="rId13">
                  <a:extLst>
                    <a:ext uri="{A12FA001-AC4F-418D-AE19-62706E023703}">
                      <ahyp:hlinkClr xmlns:ahyp="http://schemas.microsoft.com/office/drawing/2018/hyperlinkcolor" val="tx"/>
                    </a:ext>
                  </a:extLst>
                </a:hlinkClick>
              </a:rPr>
              <a:t> </a:t>
            </a:r>
            <a:endParaRPr lang="en-US" sz="1400" dirty="0">
              <a:latin typeface="Univers" panose="020B0503020202020204" pitchFamily="34" charset="0"/>
            </a:endParaRPr>
          </a:p>
        </p:txBody>
      </p:sp>
      <p:pic>
        <p:nvPicPr>
          <p:cNvPr id="13" name="Picture 12">
            <a:extLst>
              <a:ext uri="{FF2B5EF4-FFF2-40B4-BE49-F238E27FC236}">
                <a16:creationId xmlns:a16="http://schemas.microsoft.com/office/drawing/2014/main" id="{EA7F323E-FF97-F103-A6BB-BCBD55E2BDE2}"/>
              </a:ext>
            </a:extLst>
          </p:cNvPr>
          <p:cNvPicPr>
            <a:picLocks noChangeAspect="1"/>
          </p:cNvPicPr>
          <p:nvPr/>
        </p:nvPicPr>
        <p:blipFill>
          <a:blip r:embed="rId4"/>
          <a:srcRect/>
          <a:stretch/>
        </p:blipFill>
        <p:spPr>
          <a:xfrm>
            <a:off x="10672182" y="293"/>
            <a:ext cx="1119835" cy="1119835"/>
          </a:xfrm>
          <a:prstGeom prst="rect">
            <a:avLst/>
          </a:prstGeom>
        </p:spPr>
      </p:pic>
    </p:spTree>
    <p:extLst>
      <p:ext uri="{BB962C8B-B14F-4D97-AF65-F5344CB8AC3E}">
        <p14:creationId xmlns:p14="http://schemas.microsoft.com/office/powerpoint/2010/main" val="2542757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49E2E5-D8D7-63E0-749E-E06D18869C16}"/>
              </a:ext>
            </a:extLst>
          </p:cNvPr>
          <p:cNvSpPr txBox="1"/>
          <p:nvPr/>
        </p:nvSpPr>
        <p:spPr>
          <a:xfrm>
            <a:off x="300957" y="1274484"/>
            <a:ext cx="5878898" cy="5262979"/>
          </a:xfrm>
          <a:prstGeom prst="rect">
            <a:avLst/>
          </a:prstGeom>
          <a:noFill/>
        </p:spPr>
        <p:txBody>
          <a:bodyPr wrap="square" rtlCol="0">
            <a:spAutoFit/>
          </a:bodyPr>
          <a:lstStyle/>
          <a:p>
            <a:pPr algn="l" rtl="0" fontAlgn="base"/>
            <a:r>
              <a:rPr lang="is-IS" sz="1400" b="0" i="0">
                <a:solidFill>
                  <a:schemeClr val="bg1"/>
                </a:solidFill>
                <a:effectLst/>
                <a:latin typeface="Univers" panose="020B0503020202020204" pitchFamily="34" charset="0"/>
              </a:rPr>
              <a:t>Réttindafræðsla felur í sér að mannréttindi, réttindi barna og virðing fyrir réttindum annarra sé kennd í lýðræðislegu umhverfi, þar sem gagnkvæm virðing ríkir á milli kennara og barna. Börnin öðlast þekkingu og færni sem leggur grunninn að áhrifaríkri og lýðræðislegri þátttöku í samfélaginu. Í þessu umhverfi er lögð áhersla á að réttindi barna, þar með talin réttindi fatlaðra barna og annarra jaðarsettra barna, séu ekki aðeins kennd heldur einnig virt og þeim framfylgt. Afstaðan gagnvart börnum er sú að þau séu nú þegar fullgildir þátttakendur ekki aðeins væntanlegir borgarar.  </a:t>
            </a:r>
          </a:p>
          <a:p>
            <a:pPr algn="l" rtl="0" fontAlgn="base"/>
            <a:r>
              <a:rPr lang="is-IS" sz="1400" b="0" i="0">
                <a:solidFill>
                  <a:schemeClr val="bg1"/>
                </a:solidFill>
                <a:effectLst/>
                <a:latin typeface="Univers" panose="020B0503020202020204" pitchFamily="34" charset="0"/>
              </a:rPr>
              <a:t> </a:t>
            </a:r>
          </a:p>
          <a:p>
            <a:pPr algn="l" rtl="0" fontAlgn="base"/>
            <a:r>
              <a:rPr lang="is-IS" sz="1400" b="0" i="0">
                <a:solidFill>
                  <a:schemeClr val="bg1"/>
                </a:solidFill>
                <a:effectLst/>
                <a:latin typeface="Univers" panose="020B0503020202020204" pitchFamily="34" charset="0"/>
              </a:rPr>
              <a:t>Mikilvægt er að réttindafræðsla byggi á réttindum en ekki skyldum. Það er ekki að ástæðulausu sem Barnasáttmálinn kveður ekki á um neinar skyldur barna. Með því að læra um réttindi sín læra börn að um réttindi </a:t>
            </a:r>
            <a:r>
              <a:rPr lang="is-IS" sz="1400" b="1" i="0">
                <a:solidFill>
                  <a:schemeClr val="bg1"/>
                </a:solidFill>
                <a:effectLst/>
                <a:latin typeface="Univers" panose="020B0503020202020204" pitchFamily="34" charset="0"/>
              </a:rPr>
              <a:t>allra barna</a:t>
            </a:r>
            <a:r>
              <a:rPr lang="is-IS" sz="1400" b="0" i="0">
                <a:solidFill>
                  <a:schemeClr val="bg1"/>
                </a:solidFill>
                <a:effectLst/>
                <a:latin typeface="Univers" panose="020B0503020202020204" pitchFamily="34" charset="0"/>
              </a:rPr>
              <a:t> er að ræða og að þau þurfi að virða réttindi annarra.    </a:t>
            </a:r>
          </a:p>
          <a:p>
            <a:pPr algn="l" rtl="0" fontAlgn="base"/>
            <a:r>
              <a:rPr lang="is-IS" sz="1400" b="0" i="0">
                <a:solidFill>
                  <a:schemeClr val="bg1"/>
                </a:solidFill>
                <a:effectLst/>
                <a:latin typeface="Univers" panose="020B0503020202020204" pitchFamily="34" charset="0"/>
              </a:rPr>
              <a:t>Það viðhorf sem sums staðar hefur ríkt í garð réttindafræðslu er að það sé áhættusamt að börn kynnist því að þau hafi réttindi því þá muni þau fullorðnu missa allt vald og börn taki stjórnina og verði tilætlunarsöm. Þeir sem eru þeirrar skoðunar vilja oft meina að það sé mikilvægara að kenna börnum um skyldur en ekki réttindi. Þegar árangur réttindafræðslu sem byggð hefur verið á réttindum hefur verið skoðaður kemur þó í ljós hið gagnstæða.  </a:t>
            </a:r>
          </a:p>
          <a:p>
            <a:pPr algn="l" rtl="0" fontAlgn="base"/>
            <a:r>
              <a:rPr lang="is-IS" sz="1400" b="0" i="0">
                <a:solidFill>
                  <a:schemeClr val="bg1"/>
                </a:solidFill>
                <a:effectLst/>
                <a:latin typeface="Univers" panose="020B0503020202020204" pitchFamily="34" charset="0"/>
              </a:rPr>
              <a:t> </a:t>
            </a:r>
          </a:p>
          <a:p>
            <a:endParaRPr lang="is-IS" sz="1400">
              <a:latin typeface="Univers" panose="020B0503020202020204" pitchFamily="34" charset="0"/>
            </a:endParaRPr>
          </a:p>
        </p:txBody>
      </p:sp>
      <p:sp>
        <p:nvSpPr>
          <p:cNvPr id="6" name="TextBox 5">
            <a:extLst>
              <a:ext uri="{FF2B5EF4-FFF2-40B4-BE49-F238E27FC236}">
                <a16:creationId xmlns:a16="http://schemas.microsoft.com/office/drawing/2014/main" id="{F41C58AD-500E-7519-F8EC-E04A18F33754}"/>
              </a:ext>
            </a:extLst>
          </p:cNvPr>
          <p:cNvSpPr txBox="1"/>
          <p:nvPr/>
        </p:nvSpPr>
        <p:spPr>
          <a:xfrm>
            <a:off x="280214" y="706531"/>
            <a:ext cx="5059680" cy="461665"/>
          </a:xfrm>
          <a:prstGeom prst="rect">
            <a:avLst/>
          </a:prstGeom>
          <a:noFill/>
        </p:spPr>
        <p:txBody>
          <a:bodyPr wrap="square" rtlCol="0">
            <a:spAutoFit/>
          </a:bodyPr>
          <a:lstStyle/>
          <a:p>
            <a:r>
              <a:rPr lang="is-IS" sz="2400" b="1">
                <a:solidFill>
                  <a:schemeClr val="bg1"/>
                </a:solidFill>
                <a:latin typeface="Univers" panose="020B0503020202020204" pitchFamily="34" charset="0"/>
              </a:rPr>
              <a:t>Réttindafræðsla</a:t>
            </a:r>
            <a:r>
              <a:rPr lang="is-IS" sz="2400">
                <a:solidFill>
                  <a:schemeClr val="bg1"/>
                </a:solidFill>
                <a:latin typeface="Univers" panose="020B0503020202020204" pitchFamily="34" charset="0"/>
              </a:rPr>
              <a:t> </a:t>
            </a:r>
            <a:endParaRPr lang="is-IS" sz="2400">
              <a:latin typeface="Univers" panose="020B0503020202020204" pitchFamily="34" charset="0"/>
            </a:endParaRPr>
          </a:p>
        </p:txBody>
      </p:sp>
      <p:pic>
        <p:nvPicPr>
          <p:cNvPr id="11" name="Picture 10" descr="A blue text on a white background&#10;&#10;Description automatically generated">
            <a:extLst>
              <a:ext uri="{FF2B5EF4-FFF2-40B4-BE49-F238E27FC236}">
                <a16:creationId xmlns:a16="http://schemas.microsoft.com/office/drawing/2014/main" id="{B7F97A59-665A-0340-765B-39697A826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2325" y="-7878"/>
            <a:ext cx="1124663" cy="1124663"/>
          </a:xfrm>
          <a:prstGeom prst="rect">
            <a:avLst/>
          </a:prstGeom>
        </p:spPr>
      </p:pic>
      <p:sp>
        <p:nvSpPr>
          <p:cNvPr id="15" name="TextBox 14">
            <a:extLst>
              <a:ext uri="{FF2B5EF4-FFF2-40B4-BE49-F238E27FC236}">
                <a16:creationId xmlns:a16="http://schemas.microsoft.com/office/drawing/2014/main" id="{8512B8C0-BFAF-C6B1-0015-7578EAC7382D}"/>
              </a:ext>
            </a:extLst>
          </p:cNvPr>
          <p:cNvSpPr txBox="1"/>
          <p:nvPr/>
        </p:nvSpPr>
        <p:spPr>
          <a:xfrm>
            <a:off x="6426923" y="1274484"/>
            <a:ext cx="4999774" cy="2031325"/>
          </a:xfrm>
          <a:prstGeom prst="rect">
            <a:avLst/>
          </a:prstGeom>
          <a:noFill/>
        </p:spPr>
        <p:txBody>
          <a:bodyPr wrap="square">
            <a:spAutoFit/>
          </a:bodyPr>
          <a:lstStyle/>
          <a:p>
            <a:pPr algn="l" rtl="0" fontAlgn="base"/>
            <a:r>
              <a:rPr lang="is-IS" i="0">
                <a:solidFill>
                  <a:schemeClr val="bg1"/>
                </a:solidFill>
                <a:effectLst/>
                <a:latin typeface="Univers" panose="020B0503020202020204" pitchFamily="34" charset="0"/>
              </a:rPr>
              <a:t>Börn sem hafa fengið </a:t>
            </a:r>
            <a:r>
              <a:rPr lang="is-IS" b="1" i="0">
                <a:solidFill>
                  <a:schemeClr val="bg1"/>
                </a:solidFill>
                <a:effectLst/>
                <a:latin typeface="Univers" panose="020B0503020202020204" pitchFamily="34" charset="0"/>
              </a:rPr>
              <a:t>fræðslu</a:t>
            </a:r>
            <a:r>
              <a:rPr lang="is-IS" i="0">
                <a:solidFill>
                  <a:schemeClr val="bg1"/>
                </a:solidFill>
                <a:effectLst/>
                <a:latin typeface="Univers" panose="020B0503020202020204" pitchFamily="34" charset="0"/>
              </a:rPr>
              <a:t> byggða á </a:t>
            </a:r>
            <a:r>
              <a:rPr lang="is-IS" b="1" i="0">
                <a:solidFill>
                  <a:schemeClr val="bg1"/>
                </a:solidFill>
                <a:effectLst/>
                <a:latin typeface="Univers" panose="020B0503020202020204" pitchFamily="34" charset="0"/>
              </a:rPr>
              <a:t>réttindum</a:t>
            </a:r>
            <a:r>
              <a:rPr lang="is-IS" i="0">
                <a:solidFill>
                  <a:schemeClr val="bg1"/>
                </a:solidFill>
                <a:effectLst/>
                <a:latin typeface="Univers" panose="020B0503020202020204" pitchFamily="34" charset="0"/>
              </a:rPr>
              <a:t> en ekki </a:t>
            </a:r>
            <a:r>
              <a:rPr lang="is-IS" b="1" i="0">
                <a:solidFill>
                  <a:schemeClr val="bg1"/>
                </a:solidFill>
                <a:effectLst/>
                <a:latin typeface="Univers" panose="020B0503020202020204" pitchFamily="34" charset="0"/>
              </a:rPr>
              <a:t>skyldum</a:t>
            </a:r>
            <a:r>
              <a:rPr lang="is-IS" i="0">
                <a:solidFill>
                  <a:schemeClr val="bg1"/>
                </a:solidFill>
                <a:effectLst/>
                <a:latin typeface="Univers" panose="020B0503020202020204" pitchFamily="34" charset="0"/>
              </a:rPr>
              <a:t> bera fremur </a:t>
            </a:r>
            <a:r>
              <a:rPr lang="is-IS" b="1" i="0">
                <a:solidFill>
                  <a:schemeClr val="bg1"/>
                </a:solidFill>
                <a:effectLst/>
                <a:latin typeface="Univers" panose="020B0503020202020204" pitchFamily="34" charset="0"/>
              </a:rPr>
              <a:t>virðingu</a:t>
            </a:r>
            <a:r>
              <a:rPr lang="is-IS" i="0">
                <a:solidFill>
                  <a:schemeClr val="bg1"/>
                </a:solidFill>
                <a:effectLst/>
                <a:latin typeface="Univers" panose="020B0503020202020204" pitchFamily="34" charset="0"/>
              </a:rPr>
              <a:t> fyrir hvert öðru, þau skilja mikilvægi vinnufriðar og málamiðlana og öðlast betri félagslega færni. Kennarar þurfa því ekki að hræðast það að </a:t>
            </a:r>
            <a:r>
              <a:rPr lang="is-IS" b="1" i="0">
                <a:solidFill>
                  <a:schemeClr val="bg1"/>
                </a:solidFill>
                <a:effectLst/>
                <a:latin typeface="Univers" panose="020B0503020202020204" pitchFamily="34" charset="0"/>
              </a:rPr>
              <a:t>fræða börn um réttindi þeirra.   </a:t>
            </a:r>
          </a:p>
        </p:txBody>
      </p:sp>
      <p:pic>
        <p:nvPicPr>
          <p:cNvPr id="16" name="Picture 15" descr="A poster of a variety of icons&#10;&#10;Description automatically generated with medium confidence">
            <a:extLst>
              <a:ext uri="{FF2B5EF4-FFF2-40B4-BE49-F238E27FC236}">
                <a16:creationId xmlns:a16="http://schemas.microsoft.com/office/drawing/2014/main" id="{7E75C02E-5DAA-6B02-C046-6D9E2EC8A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696" y="4460615"/>
            <a:ext cx="1357297" cy="1900284"/>
          </a:xfrm>
          <a:prstGeom prst="rect">
            <a:avLst/>
          </a:prstGeom>
        </p:spPr>
      </p:pic>
      <p:pic>
        <p:nvPicPr>
          <p:cNvPr id="17" name="Picture 2" descr="Vefslóðir">
            <a:extLst>
              <a:ext uri="{FF2B5EF4-FFF2-40B4-BE49-F238E27FC236}">
                <a16:creationId xmlns:a16="http://schemas.microsoft.com/office/drawing/2014/main" id="{6C07376E-1011-83A1-CF55-3B8E8444C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7497" y="4798983"/>
            <a:ext cx="2039245" cy="12235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2CF23D2-10E7-068D-1EDC-34F380D6B77E}"/>
              </a:ext>
            </a:extLst>
          </p:cNvPr>
          <p:cNvPicPr>
            <a:picLocks noChangeAspect="1"/>
          </p:cNvPicPr>
          <p:nvPr/>
        </p:nvPicPr>
        <p:blipFill>
          <a:blip r:embed="rId5"/>
          <a:stretch>
            <a:fillRect/>
          </a:stretch>
        </p:blipFill>
        <p:spPr>
          <a:xfrm>
            <a:off x="8271337" y="4924700"/>
            <a:ext cx="972114" cy="972114"/>
          </a:xfrm>
          <a:prstGeom prst="rect">
            <a:avLst/>
          </a:prstGeom>
        </p:spPr>
      </p:pic>
    </p:spTree>
    <p:extLst>
      <p:ext uri="{BB962C8B-B14F-4D97-AF65-F5344CB8AC3E}">
        <p14:creationId xmlns:p14="http://schemas.microsoft.com/office/powerpoint/2010/main" val="279760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10A08D-5CE6-2C5C-7BB6-3F1563BB311A}"/>
              </a:ext>
            </a:extLst>
          </p:cNvPr>
          <p:cNvSpPr txBox="1"/>
          <p:nvPr/>
        </p:nvSpPr>
        <p:spPr>
          <a:xfrm>
            <a:off x="863486" y="797888"/>
            <a:ext cx="9631638" cy="4001095"/>
          </a:xfrm>
          <a:prstGeom prst="rect">
            <a:avLst/>
          </a:prstGeom>
          <a:noFill/>
        </p:spPr>
        <p:txBody>
          <a:bodyPr wrap="square" lIns="91440" tIns="45720" rIns="91440" bIns="45720" rtlCol="0" anchor="t">
            <a:spAutoFit/>
          </a:bodyPr>
          <a:lstStyle/>
          <a:p>
            <a:endParaRPr lang="is-IS">
              <a:solidFill>
                <a:schemeClr val="bg1"/>
              </a:solidFill>
            </a:endParaRPr>
          </a:p>
          <a:p>
            <a:endParaRPr lang="is-IS">
              <a:solidFill>
                <a:schemeClr val="bg1"/>
              </a:solidFill>
            </a:endParaRPr>
          </a:p>
          <a:p>
            <a:endParaRPr lang="is-IS" sz="1400">
              <a:solidFill>
                <a:schemeClr val="bg1"/>
              </a:solidFill>
              <a:latin typeface="Univers" panose="020B0503020202020204" pitchFamily="34" charset="0"/>
            </a:endParaRPr>
          </a:p>
          <a:p>
            <a:r>
              <a:rPr lang="is-IS" sz="1400">
                <a:solidFill>
                  <a:schemeClr val="bg1"/>
                </a:solidFill>
                <a:latin typeface="Univers"/>
              </a:rPr>
              <a:t>Hæfniviðmið samfélagsgreina (ekki tæmandi listi) </a:t>
            </a:r>
          </a:p>
          <a:p>
            <a:r>
              <a:rPr lang="is-IS" sz="1400" u="sng">
                <a:solidFill>
                  <a:schemeClr val="bg1"/>
                </a:solidFill>
                <a:latin typeface="Univers"/>
              </a:rPr>
              <a:t>Við lok 10. bekkjar getur nemandi:</a:t>
            </a:r>
          </a:p>
          <a:p>
            <a:endParaRPr lang="is-IS" sz="1400" u="sng">
              <a:solidFill>
                <a:schemeClr val="bg1"/>
              </a:solidFill>
              <a:latin typeface="Univers"/>
            </a:endParaRPr>
          </a:p>
          <a:p>
            <a:pPr marL="285750" indent="-285750">
              <a:buFont typeface="Arial" panose="020B0604020202020204" pitchFamily="34" charset="0"/>
              <a:buChar char="•"/>
            </a:pPr>
            <a:r>
              <a:rPr lang="is-IS" sz="1400">
                <a:solidFill>
                  <a:schemeClr val="bg1"/>
                </a:solidFill>
                <a:latin typeface="Univers"/>
              </a:rPr>
              <a:t>útskýrt með dæmum margbreytileika mannlífsins og ólíkan bakgrunn fólks, borið virðingu fyrir frelsi fólks til mismunandi trúar, lífsgilda, skoðana og lífshátta.</a:t>
            </a:r>
          </a:p>
          <a:p>
            <a:pPr marL="285750" indent="-285750">
              <a:buFont typeface="Arial" panose="020B0604020202020204" pitchFamily="34" charset="0"/>
              <a:buChar char="•"/>
            </a:pPr>
            <a:r>
              <a:rPr lang="is-IS" sz="1400">
                <a:solidFill>
                  <a:schemeClr val="bg1"/>
                </a:solidFill>
                <a:latin typeface="Univers"/>
              </a:rPr>
              <a:t>rökrætt stöðu sína sem þátttakandi í samfélaginu, réttindi, skyldur og gildismat,  sýnt ábyrgð í samskiptum, umgengni og lífsháttum, m.a. með vísan til réttinda samkvæmt alþjóðasáttmálum,</a:t>
            </a:r>
          </a:p>
          <a:p>
            <a:pPr marL="285750" indent="-285750">
              <a:buFont typeface="Arial" panose="020B0604020202020204" pitchFamily="34" charset="0"/>
              <a:buChar char="•"/>
            </a:pPr>
            <a:r>
              <a:rPr lang="is-IS" sz="1400">
                <a:solidFill>
                  <a:schemeClr val="bg1"/>
                </a:solidFill>
                <a:latin typeface="Univers"/>
              </a:rPr>
              <a:t>rökrætt gildi jafnréttis og mannréttinda á öllum sviðum samfélagsins og þekki almenn ákvæði um mannréttindi,</a:t>
            </a:r>
          </a:p>
          <a:p>
            <a:pPr marL="285750" indent="-285750">
              <a:buFont typeface="Arial" panose="020B0604020202020204" pitchFamily="34" charset="0"/>
              <a:buChar char="•"/>
            </a:pPr>
            <a:r>
              <a:rPr lang="is-IS" sz="1400">
                <a:solidFill>
                  <a:schemeClr val="bg1"/>
                </a:solidFill>
                <a:latin typeface="Univers"/>
              </a:rPr>
              <a:t>ígrundað eigin getu til aðgerða og gert sér grein fyrir afleiðingum gerða sinna eða aðgerðaleysis,</a:t>
            </a:r>
          </a:p>
          <a:p>
            <a:pPr marL="285750" indent="-285750">
              <a:buFont typeface="Arial" panose="020B0604020202020204" pitchFamily="34" charset="0"/>
              <a:buChar char="•"/>
            </a:pPr>
            <a:r>
              <a:rPr lang="is-IS" sz="1400">
                <a:solidFill>
                  <a:schemeClr val="bg1"/>
                </a:solidFill>
                <a:latin typeface="Univers"/>
              </a:rPr>
              <a:t>tekið þátt í samfélagsmálum á ábyrgan hátt og beitt sér í málefnum sem varða almannaheill, </a:t>
            </a:r>
          </a:p>
          <a:p>
            <a:pPr marL="285750" indent="-285750">
              <a:buFont typeface="Arial" panose="020B0604020202020204" pitchFamily="34" charset="0"/>
              <a:buChar char="•"/>
            </a:pPr>
            <a:r>
              <a:rPr lang="is-IS" sz="1400">
                <a:solidFill>
                  <a:schemeClr val="bg1"/>
                </a:solidFill>
                <a:latin typeface="Univers"/>
              </a:rPr>
              <a:t>sinnt velferð og hag samferðafólks síns.</a:t>
            </a:r>
          </a:p>
          <a:p>
            <a:endParaRPr lang="is-IS"/>
          </a:p>
          <a:p>
            <a:endParaRPr lang="is-IS"/>
          </a:p>
        </p:txBody>
      </p:sp>
      <p:sp>
        <p:nvSpPr>
          <p:cNvPr id="6" name="TextBox 5">
            <a:extLst>
              <a:ext uri="{FF2B5EF4-FFF2-40B4-BE49-F238E27FC236}">
                <a16:creationId xmlns:a16="http://schemas.microsoft.com/office/drawing/2014/main" id="{F41C58AD-500E-7519-F8EC-E04A18F33754}"/>
              </a:ext>
            </a:extLst>
          </p:cNvPr>
          <p:cNvSpPr txBox="1"/>
          <p:nvPr/>
        </p:nvSpPr>
        <p:spPr>
          <a:xfrm>
            <a:off x="280214" y="706531"/>
            <a:ext cx="5059680" cy="738664"/>
          </a:xfrm>
          <a:prstGeom prst="rect">
            <a:avLst/>
          </a:prstGeom>
          <a:noFill/>
        </p:spPr>
        <p:txBody>
          <a:bodyPr wrap="square" rtlCol="0">
            <a:spAutoFit/>
          </a:bodyPr>
          <a:lstStyle/>
          <a:p>
            <a:r>
              <a:rPr lang="is-IS" sz="2400" b="1">
                <a:solidFill>
                  <a:schemeClr val="bg1"/>
                </a:solidFill>
                <a:latin typeface="Univers" panose="020B0503020202020204" pitchFamily="34" charset="0"/>
              </a:rPr>
              <a:t>Hæfniviðmið</a:t>
            </a:r>
          </a:p>
          <a:p>
            <a:endParaRPr lang="is-IS"/>
          </a:p>
        </p:txBody>
      </p:sp>
      <p:pic>
        <p:nvPicPr>
          <p:cNvPr id="11" name="Picture 10" descr="A blue text on a white background&#10;&#10;Description automatically generated">
            <a:extLst>
              <a:ext uri="{FF2B5EF4-FFF2-40B4-BE49-F238E27FC236}">
                <a16:creationId xmlns:a16="http://schemas.microsoft.com/office/drawing/2014/main" id="{B7F97A59-665A-0340-765B-39697A826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2325" y="-7878"/>
            <a:ext cx="1124663" cy="1124663"/>
          </a:xfrm>
          <a:prstGeom prst="rect">
            <a:avLst/>
          </a:prstGeom>
        </p:spPr>
      </p:pic>
      <p:pic>
        <p:nvPicPr>
          <p:cNvPr id="2" name="Picture 1" descr="A poster of a variety of icons&#10;&#10;Description automatically generated with medium confidence">
            <a:extLst>
              <a:ext uri="{FF2B5EF4-FFF2-40B4-BE49-F238E27FC236}">
                <a16:creationId xmlns:a16="http://schemas.microsoft.com/office/drawing/2014/main" id="{0D749C80-D39B-4350-F3B5-2B37A63B9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696" y="4460615"/>
            <a:ext cx="1357297" cy="1900284"/>
          </a:xfrm>
          <a:prstGeom prst="rect">
            <a:avLst/>
          </a:prstGeom>
        </p:spPr>
      </p:pic>
      <p:pic>
        <p:nvPicPr>
          <p:cNvPr id="4" name="Picture 2" descr="Vefslóðir">
            <a:extLst>
              <a:ext uri="{FF2B5EF4-FFF2-40B4-BE49-F238E27FC236}">
                <a16:creationId xmlns:a16="http://schemas.microsoft.com/office/drawing/2014/main" id="{DE95DA9C-2CC5-D6DD-863B-2E01160FA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7497" y="4798983"/>
            <a:ext cx="2039245" cy="12235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AFE4C44-CB6F-77F8-EA75-3BE21818C439}"/>
              </a:ext>
            </a:extLst>
          </p:cNvPr>
          <p:cNvPicPr>
            <a:picLocks noChangeAspect="1"/>
          </p:cNvPicPr>
          <p:nvPr/>
        </p:nvPicPr>
        <p:blipFill>
          <a:blip r:embed="rId5"/>
          <a:stretch>
            <a:fillRect/>
          </a:stretch>
        </p:blipFill>
        <p:spPr>
          <a:xfrm>
            <a:off x="8238679" y="4924700"/>
            <a:ext cx="972114" cy="972114"/>
          </a:xfrm>
          <a:prstGeom prst="rect">
            <a:avLst/>
          </a:prstGeom>
        </p:spPr>
      </p:pic>
    </p:spTree>
    <p:extLst>
      <p:ext uri="{BB962C8B-B14F-4D97-AF65-F5344CB8AC3E}">
        <p14:creationId xmlns:p14="http://schemas.microsoft.com/office/powerpoint/2010/main" val="1661671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2" name="Picture 31" descr="A young child smiling in front of a chalkboard&#10;&#10;Description automatically generated">
            <a:extLst>
              <a:ext uri="{FF2B5EF4-FFF2-40B4-BE49-F238E27FC236}">
                <a16:creationId xmlns:a16="http://schemas.microsoft.com/office/drawing/2014/main" id="{4909C939-5EF3-DAF0-0A0F-22B758FCD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1116" y="0"/>
            <a:ext cx="4570884" cy="6858000"/>
          </a:xfrm>
          <a:prstGeom prst="rect">
            <a:avLst/>
          </a:prstGeom>
        </p:spPr>
      </p:pic>
      <p:sp>
        <p:nvSpPr>
          <p:cNvPr id="7" name="TextBox 6">
            <a:extLst>
              <a:ext uri="{FF2B5EF4-FFF2-40B4-BE49-F238E27FC236}">
                <a16:creationId xmlns:a16="http://schemas.microsoft.com/office/drawing/2014/main" id="{18345FD8-D89D-2C44-B37B-199267B26179}"/>
              </a:ext>
            </a:extLst>
          </p:cNvPr>
          <p:cNvSpPr txBox="1"/>
          <p:nvPr/>
        </p:nvSpPr>
        <p:spPr>
          <a:xfrm rot="16200000">
            <a:off x="11049000" y="5740417"/>
            <a:ext cx="1905000" cy="230832"/>
          </a:xfrm>
          <a:prstGeom prst="rect">
            <a:avLst/>
          </a:prstGeom>
          <a:noFill/>
        </p:spPr>
        <p:txBody>
          <a:bodyPr wrap="square" rtlCol="0">
            <a:spAutoFit/>
          </a:bodyPr>
          <a:lstStyle/>
          <a:p>
            <a:r>
              <a:rPr lang="en-US" sz="900">
                <a:solidFill>
                  <a:schemeClr val="tx1">
                    <a:alpha val="40000"/>
                  </a:schemeClr>
                </a:solidFill>
              </a:rPr>
              <a:t>©UNICEF/UN0236705/Viet Hung</a:t>
            </a:r>
          </a:p>
        </p:txBody>
      </p:sp>
      <p:sp>
        <p:nvSpPr>
          <p:cNvPr id="8" name="TextBox 7">
            <a:extLst>
              <a:ext uri="{FF2B5EF4-FFF2-40B4-BE49-F238E27FC236}">
                <a16:creationId xmlns:a16="http://schemas.microsoft.com/office/drawing/2014/main" id="{F6B56D00-3111-B32B-BC3B-94548DC03CE7}"/>
              </a:ext>
            </a:extLst>
          </p:cNvPr>
          <p:cNvSpPr txBox="1"/>
          <p:nvPr/>
        </p:nvSpPr>
        <p:spPr>
          <a:xfrm>
            <a:off x="605134" y="1512548"/>
            <a:ext cx="6537264" cy="4247317"/>
          </a:xfrm>
          <a:prstGeom prst="rect">
            <a:avLst/>
          </a:prstGeom>
          <a:noFill/>
        </p:spPr>
        <p:txBody>
          <a:bodyPr wrap="square" lIns="91440" tIns="45720" rIns="91440" bIns="45720" rtlCol="0" anchor="t">
            <a:spAutoFit/>
          </a:bodyPr>
          <a:lstStyle/>
          <a:p>
            <a:r>
              <a:rPr lang="is-IS" sz="1400">
                <a:solidFill>
                  <a:schemeClr val="bg1"/>
                </a:solidFill>
                <a:latin typeface="Univers"/>
              </a:rPr>
              <a:t>Þetta verkefni er sett saman af UNICEF á Íslandi til þess að tengja saman Heimsmarkmið Sameinuðu þjóðanna, Barnasáttmála Sameinuðu þjóðanna og loftslagsbreytingar. </a:t>
            </a:r>
          </a:p>
          <a:p>
            <a:endParaRPr lang="is-IS" sz="1400">
              <a:solidFill>
                <a:schemeClr val="bg1"/>
              </a:solidFill>
              <a:latin typeface="Univers" panose="020B0503020202020204" pitchFamily="34" charset="0"/>
            </a:endParaRPr>
          </a:p>
          <a:p>
            <a:r>
              <a:rPr lang="is-IS" sz="1400">
                <a:solidFill>
                  <a:schemeClr val="bg1"/>
                </a:solidFill>
                <a:latin typeface="Univers"/>
              </a:rPr>
              <a:t>Í þessum glærupakka er efni fyrir 80 mínútna tíma fyrir elsta stig grunnskóla. Verkefnið tekur svo lengri tíma en hver kennari metur tímaþörfina fyrir sig. Við bendum á að upplýsingar er einnig að finna í 'Notes' undir glærunum.</a:t>
            </a:r>
            <a:endParaRPr lang="is-IS" sz="1400">
              <a:solidFill>
                <a:schemeClr val="bg1"/>
              </a:solidFill>
              <a:latin typeface="Univers" panose="020B0503020202020204" pitchFamily="34" charset="0"/>
            </a:endParaRPr>
          </a:p>
          <a:p>
            <a:endParaRPr lang="is-IS" sz="1400">
              <a:solidFill>
                <a:schemeClr val="bg1"/>
              </a:solidFill>
              <a:latin typeface="Univers" panose="020B0503020202020204" pitchFamily="34" charset="0"/>
            </a:endParaRPr>
          </a:p>
          <a:p>
            <a:r>
              <a:rPr lang="is-IS" sz="1400">
                <a:solidFill>
                  <a:schemeClr val="bg1"/>
                </a:solidFill>
                <a:latin typeface="Univers"/>
              </a:rPr>
              <a:t>Byrjað er á því að kynna Barnasáttmálann í mjög stuttu máli. Ef að börnin þekkja hann vel nú þegar má renna stuttlega yfir þennan hluta til upprifjunar. </a:t>
            </a:r>
            <a:endParaRPr lang="is-IS" sz="1400">
              <a:solidFill>
                <a:schemeClr val="bg1"/>
              </a:solidFill>
              <a:latin typeface="Univers" panose="020B0503020202020204" pitchFamily="34" charset="0"/>
            </a:endParaRPr>
          </a:p>
          <a:p>
            <a:endParaRPr lang="is-IS" sz="1400">
              <a:solidFill>
                <a:schemeClr val="bg1"/>
              </a:solidFill>
              <a:latin typeface="Univers" panose="020B0503020202020204" pitchFamily="34" charset="0"/>
            </a:endParaRPr>
          </a:p>
          <a:p>
            <a:r>
              <a:rPr lang="is-IS" sz="1400">
                <a:solidFill>
                  <a:schemeClr val="bg1"/>
                </a:solidFill>
                <a:latin typeface="Univers"/>
              </a:rPr>
              <a:t>Næst er fjallað um loftlagsbreytingar og þær breytingar sem þær hafa í för með sér þar sem áhersla er lögð á hópavinnu. </a:t>
            </a:r>
          </a:p>
          <a:p>
            <a:endParaRPr lang="is-IS" sz="1200">
              <a:solidFill>
                <a:schemeClr val="bg1"/>
              </a:solidFill>
              <a:latin typeface="Univers" panose="020B0503020202020204" pitchFamily="34" charset="0"/>
            </a:endParaRPr>
          </a:p>
          <a:p>
            <a:endParaRPr lang="is-IS" sz="1200">
              <a:latin typeface="Univers" panose="020B0503020202020204" pitchFamily="34" charset="0"/>
            </a:endParaRPr>
          </a:p>
          <a:p>
            <a:endParaRPr lang="is-IS" sz="1200">
              <a:latin typeface="Univers" panose="020B0503020202020204" pitchFamily="34" charset="0"/>
            </a:endParaRPr>
          </a:p>
          <a:p>
            <a:endParaRPr lang="is-IS" sz="1200">
              <a:latin typeface="Univers" panose="020B0503020202020204" pitchFamily="34" charset="0"/>
            </a:endParaRPr>
          </a:p>
          <a:p>
            <a:endParaRPr lang="is-IS" sz="1200">
              <a:latin typeface="Univers" panose="020B0503020202020204" pitchFamily="34" charset="0"/>
            </a:endParaRPr>
          </a:p>
        </p:txBody>
      </p:sp>
      <p:pic>
        <p:nvPicPr>
          <p:cNvPr id="3" name="Picture 2" descr="A white and orange sign with two people&#10;&#10;Description automatically generated">
            <a:extLst>
              <a:ext uri="{FF2B5EF4-FFF2-40B4-BE49-F238E27FC236}">
                <a16:creationId xmlns:a16="http://schemas.microsoft.com/office/drawing/2014/main" id="{F8671A94-29A4-B323-01E7-00E68C1A15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889" y="5515591"/>
            <a:ext cx="899999" cy="1199999"/>
          </a:xfrm>
          <a:prstGeom prst="rect">
            <a:avLst/>
          </a:prstGeom>
        </p:spPr>
      </p:pic>
      <p:pic>
        <p:nvPicPr>
          <p:cNvPr id="5" name="Picture 4" descr="A sign with two people on a pink background&#10;&#10;Description automatically generated">
            <a:extLst>
              <a:ext uri="{FF2B5EF4-FFF2-40B4-BE49-F238E27FC236}">
                <a16:creationId xmlns:a16="http://schemas.microsoft.com/office/drawing/2014/main" id="{60E2C97E-C64E-8732-399E-84BDB2C02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914" y="5515592"/>
            <a:ext cx="899999" cy="1199999"/>
          </a:xfrm>
          <a:prstGeom prst="rect">
            <a:avLst/>
          </a:prstGeom>
        </p:spPr>
      </p:pic>
      <p:pic>
        <p:nvPicPr>
          <p:cNvPr id="9" name="Picture 8" descr="A white and black sign with a heart and a person&#10;&#10;Description automatically generated">
            <a:extLst>
              <a:ext uri="{FF2B5EF4-FFF2-40B4-BE49-F238E27FC236}">
                <a16:creationId xmlns:a16="http://schemas.microsoft.com/office/drawing/2014/main" id="{2EE86593-FDD6-ED31-C562-C7C74B0969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2748" y="5515592"/>
            <a:ext cx="899999" cy="1199999"/>
          </a:xfrm>
          <a:prstGeom prst="rect">
            <a:avLst/>
          </a:prstGeom>
        </p:spPr>
      </p:pic>
      <p:pic>
        <p:nvPicPr>
          <p:cNvPr id="11" name="Picture 10" descr="A blue sign with white text and a person holding a child&#10;&#10;Description automatically generated">
            <a:extLst>
              <a:ext uri="{FF2B5EF4-FFF2-40B4-BE49-F238E27FC236}">
                <a16:creationId xmlns:a16="http://schemas.microsoft.com/office/drawing/2014/main" id="{C6AD15A4-0ECB-424E-7743-ACC9A574E4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9382" y="5515592"/>
            <a:ext cx="899999" cy="1199999"/>
          </a:xfrm>
          <a:prstGeom prst="rect">
            <a:avLst/>
          </a:prstGeom>
        </p:spPr>
      </p:pic>
      <p:pic>
        <p:nvPicPr>
          <p:cNvPr id="13" name="Picture 12" descr="A pink sign with a person and a couple of hearts and a check mark&#10;&#10;Description automatically generated">
            <a:extLst>
              <a:ext uri="{FF2B5EF4-FFF2-40B4-BE49-F238E27FC236}">
                <a16:creationId xmlns:a16="http://schemas.microsoft.com/office/drawing/2014/main" id="{82CA1072-D6F3-EB67-E3C9-CDDE0D16C1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8905" y="5515593"/>
            <a:ext cx="899999" cy="1199999"/>
          </a:xfrm>
          <a:prstGeom prst="rect">
            <a:avLst/>
          </a:prstGeom>
        </p:spPr>
      </p:pic>
      <p:pic>
        <p:nvPicPr>
          <p:cNvPr id="15" name="Picture 14" descr="A green sign with white text&#10;&#10;Description automatically generated">
            <a:extLst>
              <a:ext uri="{FF2B5EF4-FFF2-40B4-BE49-F238E27FC236}">
                <a16:creationId xmlns:a16="http://schemas.microsoft.com/office/drawing/2014/main" id="{3D9669A7-BE30-02FB-1CA8-4BAC840394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8428" y="5515594"/>
            <a:ext cx="899999" cy="1199999"/>
          </a:xfrm>
          <a:prstGeom prst="rect">
            <a:avLst/>
          </a:prstGeom>
        </p:spPr>
      </p:pic>
      <p:pic>
        <p:nvPicPr>
          <p:cNvPr id="17" name="Picture 16" descr="A white icon with a person holding books&#10;&#10;Description automatically generated">
            <a:extLst>
              <a:ext uri="{FF2B5EF4-FFF2-40B4-BE49-F238E27FC236}">
                <a16:creationId xmlns:a16="http://schemas.microsoft.com/office/drawing/2014/main" id="{04484A58-ABB2-FA6D-7CA4-4926D4C41B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5685" y="5515595"/>
            <a:ext cx="899999" cy="1199999"/>
          </a:xfrm>
          <a:prstGeom prst="rect">
            <a:avLst/>
          </a:prstGeom>
        </p:spPr>
      </p:pic>
      <p:pic>
        <p:nvPicPr>
          <p:cNvPr id="20" name="Picture 19" descr="A purple sign with white text and a person with a ball and musical notes&#10;&#10;Description automatically generated">
            <a:extLst>
              <a:ext uri="{FF2B5EF4-FFF2-40B4-BE49-F238E27FC236}">
                <a16:creationId xmlns:a16="http://schemas.microsoft.com/office/drawing/2014/main" id="{15735F6A-2517-4FD9-113A-92215723BA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0768" y="5515596"/>
            <a:ext cx="899999" cy="1199999"/>
          </a:xfrm>
          <a:prstGeom prst="rect">
            <a:avLst/>
          </a:prstGeom>
        </p:spPr>
      </p:pic>
      <p:pic>
        <p:nvPicPr>
          <p:cNvPr id="22" name="Picture 21" descr="A bird with a branch on a mallet&#10;&#10;Description automatically generated">
            <a:extLst>
              <a:ext uri="{FF2B5EF4-FFF2-40B4-BE49-F238E27FC236}">
                <a16:creationId xmlns:a16="http://schemas.microsoft.com/office/drawing/2014/main" id="{24BFFCF9-F083-A773-756A-43792EAB4D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58932" y="5515597"/>
            <a:ext cx="1199999" cy="1199999"/>
          </a:xfrm>
          <a:prstGeom prst="rect">
            <a:avLst/>
          </a:prstGeom>
        </p:spPr>
      </p:pic>
      <p:pic>
        <p:nvPicPr>
          <p:cNvPr id="24" name="Picture 23" descr="A green and white sign with a globe and a eye&#10;&#10;Description automatically generated">
            <a:extLst>
              <a:ext uri="{FF2B5EF4-FFF2-40B4-BE49-F238E27FC236}">
                <a16:creationId xmlns:a16="http://schemas.microsoft.com/office/drawing/2014/main" id="{36ACE2DE-2112-466D-73B5-73D3514EEF8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82549" y="5515591"/>
            <a:ext cx="1201299" cy="1199999"/>
          </a:xfrm>
          <a:prstGeom prst="rect">
            <a:avLst/>
          </a:prstGeom>
        </p:spPr>
      </p:pic>
      <p:pic>
        <p:nvPicPr>
          <p:cNvPr id="26" name="Picture 25" descr="A yellow rectangular sign with white text&#10;&#10;Description automatically generated">
            <a:extLst>
              <a:ext uri="{FF2B5EF4-FFF2-40B4-BE49-F238E27FC236}">
                <a16:creationId xmlns:a16="http://schemas.microsoft.com/office/drawing/2014/main" id="{A9CEB9E7-306F-47C4-F5D9-41C3D9EB29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15767" y="5515597"/>
            <a:ext cx="1199999" cy="1199999"/>
          </a:xfrm>
          <a:prstGeom prst="rect">
            <a:avLst/>
          </a:prstGeom>
        </p:spPr>
      </p:pic>
      <p:pic>
        <p:nvPicPr>
          <p:cNvPr id="28" name="Picture 27" descr="A blue text on a white background&#10;&#10;Description automatically generated">
            <a:extLst>
              <a:ext uri="{FF2B5EF4-FFF2-40B4-BE49-F238E27FC236}">
                <a16:creationId xmlns:a16="http://schemas.microsoft.com/office/drawing/2014/main" id="{481B81CA-FB65-3C14-BEF3-C9EEA693B57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82326" y="0"/>
            <a:ext cx="1124663" cy="1124663"/>
          </a:xfrm>
          <a:prstGeom prst="rect">
            <a:avLst/>
          </a:prstGeom>
        </p:spPr>
      </p:pic>
      <p:sp>
        <p:nvSpPr>
          <p:cNvPr id="30" name="TextBox 29">
            <a:extLst>
              <a:ext uri="{FF2B5EF4-FFF2-40B4-BE49-F238E27FC236}">
                <a16:creationId xmlns:a16="http://schemas.microsoft.com/office/drawing/2014/main" id="{6CB05D2A-C98C-3316-4EEA-803F760D10F9}"/>
              </a:ext>
            </a:extLst>
          </p:cNvPr>
          <p:cNvSpPr txBox="1"/>
          <p:nvPr/>
        </p:nvSpPr>
        <p:spPr>
          <a:xfrm>
            <a:off x="246505" y="689632"/>
            <a:ext cx="6106438" cy="461665"/>
          </a:xfrm>
          <a:prstGeom prst="rect">
            <a:avLst/>
          </a:prstGeom>
          <a:noFill/>
        </p:spPr>
        <p:txBody>
          <a:bodyPr wrap="square">
            <a:spAutoFit/>
          </a:bodyPr>
          <a:lstStyle/>
          <a:p>
            <a:r>
              <a:rPr lang="is-IS" sz="2400" b="1">
                <a:solidFill>
                  <a:schemeClr val="bg1"/>
                </a:solidFill>
                <a:latin typeface="Univers"/>
              </a:rPr>
              <a:t>Um verkefnið</a:t>
            </a:r>
          </a:p>
        </p:txBody>
      </p:sp>
    </p:spTree>
    <p:extLst>
      <p:ext uri="{BB962C8B-B14F-4D97-AF65-F5344CB8AC3E}">
        <p14:creationId xmlns:p14="http://schemas.microsoft.com/office/powerpoint/2010/main" val="3734388346"/>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CC570200-4E99-A047-9B17-1A8C1A10E2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774" r="12590"/>
          <a:stretch/>
        </p:blipFill>
        <p:spPr>
          <a:xfrm>
            <a:off x="7680149" y="0"/>
            <a:ext cx="4524377" cy="6858000"/>
          </a:xfrm>
          <a:prstGeom prst="rect">
            <a:avLst/>
          </a:prstGeom>
          <a:solidFill>
            <a:schemeClr val="bg2"/>
          </a:solidFill>
          <a:ln>
            <a:noFill/>
          </a:ln>
        </p:spPr>
      </p:pic>
      <p:sp>
        <p:nvSpPr>
          <p:cNvPr id="7" name="TextBox 6">
            <a:extLst>
              <a:ext uri="{FF2B5EF4-FFF2-40B4-BE49-F238E27FC236}">
                <a16:creationId xmlns:a16="http://schemas.microsoft.com/office/drawing/2014/main" id="{18345FD8-D89D-2C44-B37B-199267B26179}"/>
              </a:ext>
            </a:extLst>
          </p:cNvPr>
          <p:cNvSpPr txBox="1"/>
          <p:nvPr/>
        </p:nvSpPr>
        <p:spPr>
          <a:xfrm rot="16200000">
            <a:off x="11049000" y="5740417"/>
            <a:ext cx="1905000" cy="230832"/>
          </a:xfrm>
          <a:prstGeom prst="rect">
            <a:avLst/>
          </a:prstGeom>
          <a:noFill/>
        </p:spPr>
        <p:txBody>
          <a:bodyPr wrap="square" rtlCol="0">
            <a:spAutoFit/>
          </a:bodyPr>
          <a:lstStyle/>
          <a:p>
            <a:r>
              <a:rPr lang="en-US" sz="900">
                <a:solidFill>
                  <a:schemeClr val="tx1">
                    <a:alpha val="40000"/>
                  </a:schemeClr>
                </a:solidFill>
              </a:rPr>
              <a:t>©UNICEF/UN0236705/Viet Hung</a:t>
            </a:r>
          </a:p>
        </p:txBody>
      </p:sp>
      <p:sp>
        <p:nvSpPr>
          <p:cNvPr id="8" name="TextBox 7">
            <a:extLst>
              <a:ext uri="{FF2B5EF4-FFF2-40B4-BE49-F238E27FC236}">
                <a16:creationId xmlns:a16="http://schemas.microsoft.com/office/drawing/2014/main" id="{F6B56D00-3111-B32B-BC3B-94548DC03CE7}"/>
              </a:ext>
            </a:extLst>
          </p:cNvPr>
          <p:cNvSpPr txBox="1"/>
          <p:nvPr/>
        </p:nvSpPr>
        <p:spPr>
          <a:xfrm>
            <a:off x="622681" y="1668384"/>
            <a:ext cx="6737676" cy="3847207"/>
          </a:xfrm>
          <a:prstGeom prst="rect">
            <a:avLst/>
          </a:prstGeom>
          <a:noFill/>
        </p:spPr>
        <p:txBody>
          <a:bodyPr wrap="square" lIns="91440" tIns="45720" rIns="91440" bIns="45720" rtlCol="0" anchor="t">
            <a:spAutoFit/>
          </a:bodyPr>
          <a:lstStyle/>
          <a:p>
            <a:r>
              <a:rPr lang="is-IS" sz="1400">
                <a:solidFill>
                  <a:schemeClr val="bg1"/>
                </a:solidFill>
                <a:latin typeface="Univers"/>
              </a:rPr>
              <a:t>Þá eru heimsmarkmið Sameinuðu þjóðanna kynnt til sögunnar. </a:t>
            </a:r>
            <a:endParaRPr lang="is-IS" sz="1400">
              <a:solidFill>
                <a:schemeClr val="bg1"/>
              </a:solidFill>
              <a:latin typeface="Univers" panose="020B0503020202020204" pitchFamily="34" charset="0"/>
            </a:endParaRPr>
          </a:p>
          <a:p>
            <a:endParaRPr lang="is-IS" sz="1400">
              <a:solidFill>
                <a:schemeClr val="bg1"/>
              </a:solidFill>
              <a:latin typeface="Univers" panose="020B0503020202020204" pitchFamily="34" charset="0"/>
            </a:endParaRPr>
          </a:p>
          <a:p>
            <a:r>
              <a:rPr lang="is-IS" sz="1400">
                <a:solidFill>
                  <a:schemeClr val="bg1"/>
                </a:solidFill>
                <a:latin typeface="Univers" panose="020B0503020202020204" pitchFamily="34" charset="0"/>
              </a:rPr>
              <a:t>Horft er á myndband þar sem hin unga Greta Tunberg er að stíga sín fyrstu skref sem baráttukona í loftslagsmálum. </a:t>
            </a:r>
          </a:p>
          <a:p>
            <a:endParaRPr lang="is-IS" sz="1400">
              <a:solidFill>
                <a:schemeClr val="bg1"/>
              </a:solidFill>
              <a:latin typeface="Univers" panose="020B0503020202020204" pitchFamily="34" charset="0"/>
            </a:endParaRPr>
          </a:p>
          <a:p>
            <a:r>
              <a:rPr lang="is-IS" sz="1400">
                <a:solidFill>
                  <a:schemeClr val="bg1"/>
                </a:solidFill>
                <a:latin typeface="Univers" panose="020B0503020202020204" pitchFamily="34" charset="0"/>
              </a:rPr>
              <a:t>Verkefnið snýst um að finna fleiri unga eldhuga sem berjast fyrir einhvern málstað með það að markmiði að gera heiminn að betri stað. </a:t>
            </a:r>
          </a:p>
          <a:p>
            <a:endParaRPr lang="is-IS" sz="1400">
              <a:solidFill>
                <a:schemeClr val="bg1"/>
              </a:solidFill>
              <a:latin typeface="Univers" panose="020B0503020202020204" pitchFamily="34" charset="0"/>
            </a:endParaRPr>
          </a:p>
          <a:p>
            <a:r>
              <a:rPr lang="is-IS" sz="1400">
                <a:solidFill>
                  <a:schemeClr val="bg1"/>
                </a:solidFill>
                <a:latin typeface="Univers" panose="020B0503020202020204" pitchFamily="34" charset="0"/>
              </a:rPr>
              <a:t>Seinni kennslustundin snýr svo að því að nota verkfærakistu UNICEF; ungt fólk til áhrifa og fá börnin til þess að velja sér málstað og skoða hvað þau geti gert. </a:t>
            </a:r>
          </a:p>
          <a:p>
            <a:endParaRPr lang="is-IS" sz="1400">
              <a:solidFill>
                <a:schemeClr val="bg1"/>
              </a:solidFill>
              <a:latin typeface="Univers" panose="020B0503020202020204" pitchFamily="34" charset="0"/>
            </a:endParaRPr>
          </a:p>
          <a:p>
            <a:r>
              <a:rPr lang="is-IS" sz="1400">
                <a:solidFill>
                  <a:schemeClr val="bg1"/>
                </a:solidFill>
                <a:latin typeface="Univers" panose="020B0503020202020204" pitchFamily="34" charset="0"/>
              </a:rPr>
              <a:t>Markmið verkefnanna er að </a:t>
            </a:r>
            <a:r>
              <a:rPr lang="is-IS" sz="1400">
                <a:solidFill>
                  <a:schemeClr val="bg1"/>
                </a:solidFill>
                <a:latin typeface="Univers"/>
              </a:rPr>
              <a:t>gera tengingar á milli réttinda barna og heimsmarkmiðanna og að börnin átti sig á því að við getum öll gert eitthvað. </a:t>
            </a:r>
            <a:endParaRPr lang="is-IS" sz="1400">
              <a:solidFill>
                <a:schemeClr val="bg1"/>
              </a:solidFill>
              <a:latin typeface="Univers" panose="020B0503020202020204" pitchFamily="34" charset="0"/>
            </a:endParaRPr>
          </a:p>
          <a:p>
            <a:endParaRPr lang="is-IS" sz="1200">
              <a:latin typeface="Univers" panose="020B0503020202020204" pitchFamily="34" charset="0"/>
            </a:endParaRPr>
          </a:p>
          <a:p>
            <a:endParaRPr lang="is-IS" sz="1200">
              <a:latin typeface="Univers" panose="020B0503020202020204" pitchFamily="34" charset="0"/>
            </a:endParaRPr>
          </a:p>
          <a:p>
            <a:endParaRPr lang="is-IS" sz="1200">
              <a:latin typeface="Univers" panose="020B0503020202020204" pitchFamily="34" charset="0"/>
            </a:endParaRPr>
          </a:p>
          <a:p>
            <a:endParaRPr lang="is-IS" sz="1200">
              <a:latin typeface="Univers" panose="020B0503020202020204" pitchFamily="34" charset="0"/>
            </a:endParaRPr>
          </a:p>
        </p:txBody>
      </p:sp>
      <p:pic>
        <p:nvPicPr>
          <p:cNvPr id="3" name="Picture 2" descr="A white and orange sign with two people&#10;&#10;Description automatically generated">
            <a:extLst>
              <a:ext uri="{FF2B5EF4-FFF2-40B4-BE49-F238E27FC236}">
                <a16:creationId xmlns:a16="http://schemas.microsoft.com/office/drawing/2014/main" id="{F8671A94-29A4-B323-01E7-00E68C1A1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889" y="5515591"/>
            <a:ext cx="899999" cy="1199999"/>
          </a:xfrm>
          <a:prstGeom prst="rect">
            <a:avLst/>
          </a:prstGeom>
        </p:spPr>
      </p:pic>
      <p:pic>
        <p:nvPicPr>
          <p:cNvPr id="5" name="Picture 4" descr="A sign with two people on a pink background&#10;&#10;Description automatically generated">
            <a:extLst>
              <a:ext uri="{FF2B5EF4-FFF2-40B4-BE49-F238E27FC236}">
                <a16:creationId xmlns:a16="http://schemas.microsoft.com/office/drawing/2014/main" id="{60E2C97E-C64E-8732-399E-84BDB2C02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914" y="5515592"/>
            <a:ext cx="899999" cy="1199999"/>
          </a:xfrm>
          <a:prstGeom prst="rect">
            <a:avLst/>
          </a:prstGeom>
        </p:spPr>
      </p:pic>
      <p:pic>
        <p:nvPicPr>
          <p:cNvPr id="9" name="Picture 8" descr="A white and black sign with a heart and a person&#10;&#10;Description automatically generated">
            <a:extLst>
              <a:ext uri="{FF2B5EF4-FFF2-40B4-BE49-F238E27FC236}">
                <a16:creationId xmlns:a16="http://schemas.microsoft.com/office/drawing/2014/main" id="{2EE86593-FDD6-ED31-C562-C7C74B0969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2748" y="5515592"/>
            <a:ext cx="899999" cy="1199999"/>
          </a:xfrm>
          <a:prstGeom prst="rect">
            <a:avLst/>
          </a:prstGeom>
        </p:spPr>
      </p:pic>
      <p:pic>
        <p:nvPicPr>
          <p:cNvPr id="11" name="Picture 10" descr="A blue sign with white text and a person holding a child&#10;&#10;Description automatically generated">
            <a:extLst>
              <a:ext uri="{FF2B5EF4-FFF2-40B4-BE49-F238E27FC236}">
                <a16:creationId xmlns:a16="http://schemas.microsoft.com/office/drawing/2014/main" id="{C6AD15A4-0ECB-424E-7743-ACC9A574E4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9382" y="5515592"/>
            <a:ext cx="899999" cy="1199999"/>
          </a:xfrm>
          <a:prstGeom prst="rect">
            <a:avLst/>
          </a:prstGeom>
        </p:spPr>
      </p:pic>
      <p:pic>
        <p:nvPicPr>
          <p:cNvPr id="13" name="Picture 12" descr="A pink sign with a person and a couple of hearts and a check mark&#10;&#10;Description automatically generated">
            <a:extLst>
              <a:ext uri="{FF2B5EF4-FFF2-40B4-BE49-F238E27FC236}">
                <a16:creationId xmlns:a16="http://schemas.microsoft.com/office/drawing/2014/main" id="{82CA1072-D6F3-EB67-E3C9-CDDE0D16C1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8905" y="5515593"/>
            <a:ext cx="899999" cy="1199999"/>
          </a:xfrm>
          <a:prstGeom prst="rect">
            <a:avLst/>
          </a:prstGeom>
        </p:spPr>
      </p:pic>
      <p:pic>
        <p:nvPicPr>
          <p:cNvPr id="15" name="Picture 14" descr="A green sign with white text&#10;&#10;Description automatically generated">
            <a:extLst>
              <a:ext uri="{FF2B5EF4-FFF2-40B4-BE49-F238E27FC236}">
                <a16:creationId xmlns:a16="http://schemas.microsoft.com/office/drawing/2014/main" id="{3D9669A7-BE30-02FB-1CA8-4BAC840394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8428" y="5515594"/>
            <a:ext cx="899999" cy="1199999"/>
          </a:xfrm>
          <a:prstGeom prst="rect">
            <a:avLst/>
          </a:prstGeom>
        </p:spPr>
      </p:pic>
      <p:pic>
        <p:nvPicPr>
          <p:cNvPr id="17" name="Picture 16" descr="A white icon with a person holding books&#10;&#10;Description automatically generated">
            <a:extLst>
              <a:ext uri="{FF2B5EF4-FFF2-40B4-BE49-F238E27FC236}">
                <a16:creationId xmlns:a16="http://schemas.microsoft.com/office/drawing/2014/main" id="{04484A58-ABB2-FA6D-7CA4-4926D4C41B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65685" y="5515595"/>
            <a:ext cx="899999" cy="1199999"/>
          </a:xfrm>
          <a:prstGeom prst="rect">
            <a:avLst/>
          </a:prstGeom>
        </p:spPr>
      </p:pic>
      <p:pic>
        <p:nvPicPr>
          <p:cNvPr id="20" name="Picture 19" descr="A purple sign with white text and a person with a ball and musical notes&#10;&#10;Description automatically generated">
            <a:extLst>
              <a:ext uri="{FF2B5EF4-FFF2-40B4-BE49-F238E27FC236}">
                <a16:creationId xmlns:a16="http://schemas.microsoft.com/office/drawing/2014/main" id="{15735F6A-2517-4FD9-113A-92215723BA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40768" y="5515596"/>
            <a:ext cx="899999" cy="1199999"/>
          </a:xfrm>
          <a:prstGeom prst="rect">
            <a:avLst/>
          </a:prstGeom>
        </p:spPr>
      </p:pic>
      <p:pic>
        <p:nvPicPr>
          <p:cNvPr id="22" name="Picture 21" descr="A bird with a branch on a mallet&#10;&#10;Description automatically generated">
            <a:extLst>
              <a:ext uri="{FF2B5EF4-FFF2-40B4-BE49-F238E27FC236}">
                <a16:creationId xmlns:a16="http://schemas.microsoft.com/office/drawing/2014/main" id="{24BFFCF9-F083-A773-756A-43792EAB4D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58932" y="5515597"/>
            <a:ext cx="1199999" cy="1199999"/>
          </a:xfrm>
          <a:prstGeom prst="rect">
            <a:avLst/>
          </a:prstGeom>
        </p:spPr>
      </p:pic>
      <p:pic>
        <p:nvPicPr>
          <p:cNvPr id="24" name="Picture 23" descr="A green and white sign with a globe and a eye&#10;&#10;Description automatically generated">
            <a:extLst>
              <a:ext uri="{FF2B5EF4-FFF2-40B4-BE49-F238E27FC236}">
                <a16:creationId xmlns:a16="http://schemas.microsoft.com/office/drawing/2014/main" id="{36ACE2DE-2112-466D-73B5-73D3514EEF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82549" y="5515591"/>
            <a:ext cx="1201299" cy="1199999"/>
          </a:xfrm>
          <a:prstGeom prst="rect">
            <a:avLst/>
          </a:prstGeom>
        </p:spPr>
      </p:pic>
      <p:pic>
        <p:nvPicPr>
          <p:cNvPr id="26" name="Picture 25" descr="A yellow rectangular sign with white text&#10;&#10;Description automatically generated">
            <a:extLst>
              <a:ext uri="{FF2B5EF4-FFF2-40B4-BE49-F238E27FC236}">
                <a16:creationId xmlns:a16="http://schemas.microsoft.com/office/drawing/2014/main" id="{A9CEB9E7-306F-47C4-F5D9-41C3D9EB29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15767" y="5515597"/>
            <a:ext cx="1199999" cy="1199999"/>
          </a:xfrm>
          <a:prstGeom prst="rect">
            <a:avLst/>
          </a:prstGeom>
        </p:spPr>
      </p:pic>
      <p:pic>
        <p:nvPicPr>
          <p:cNvPr id="28" name="Picture 27" descr="A blue text on a white background&#10;&#10;Description automatically generated">
            <a:extLst>
              <a:ext uri="{FF2B5EF4-FFF2-40B4-BE49-F238E27FC236}">
                <a16:creationId xmlns:a16="http://schemas.microsoft.com/office/drawing/2014/main" id="{481B81CA-FB65-3C14-BEF3-C9EEA693B57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82326" y="0"/>
            <a:ext cx="1124663" cy="1124663"/>
          </a:xfrm>
          <a:prstGeom prst="rect">
            <a:avLst/>
          </a:prstGeom>
        </p:spPr>
      </p:pic>
      <p:sp>
        <p:nvSpPr>
          <p:cNvPr id="30" name="TextBox 29">
            <a:extLst>
              <a:ext uri="{FF2B5EF4-FFF2-40B4-BE49-F238E27FC236}">
                <a16:creationId xmlns:a16="http://schemas.microsoft.com/office/drawing/2014/main" id="{6CB05D2A-C98C-3316-4EEA-803F760D10F9}"/>
              </a:ext>
            </a:extLst>
          </p:cNvPr>
          <p:cNvSpPr txBox="1"/>
          <p:nvPr/>
        </p:nvSpPr>
        <p:spPr>
          <a:xfrm>
            <a:off x="253289" y="677736"/>
            <a:ext cx="6106438" cy="461665"/>
          </a:xfrm>
          <a:prstGeom prst="rect">
            <a:avLst/>
          </a:prstGeom>
          <a:noFill/>
        </p:spPr>
        <p:txBody>
          <a:bodyPr wrap="square">
            <a:spAutoFit/>
          </a:bodyPr>
          <a:lstStyle/>
          <a:p>
            <a:r>
              <a:rPr lang="is-IS" sz="2400" b="1">
                <a:solidFill>
                  <a:schemeClr val="bg1"/>
                </a:solidFill>
                <a:latin typeface="Univers"/>
              </a:rPr>
              <a:t>Um verkefnið</a:t>
            </a:r>
          </a:p>
        </p:txBody>
      </p:sp>
    </p:spTree>
    <p:extLst>
      <p:ext uri="{BB962C8B-B14F-4D97-AF65-F5344CB8AC3E}">
        <p14:creationId xmlns:p14="http://schemas.microsoft.com/office/powerpoint/2010/main" val="2516422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B2FE61-3570-E04A-A70A-8EAECA4BAF51}"/>
              </a:ext>
            </a:extLst>
          </p:cNvPr>
          <p:cNvSpPr txBox="1"/>
          <p:nvPr/>
        </p:nvSpPr>
        <p:spPr>
          <a:xfrm rot="16200000">
            <a:off x="11049000" y="5230001"/>
            <a:ext cx="1905000" cy="228600"/>
          </a:xfrm>
          <a:prstGeom prst="rect">
            <a:avLst/>
          </a:prstGeom>
          <a:noFill/>
        </p:spPr>
        <p:txBody>
          <a:bodyPr wrap="square" rtlCol="0">
            <a:spAutoFit/>
          </a:bodyPr>
          <a:lstStyle/>
          <a:p>
            <a:r>
              <a:rPr lang="en-US" sz="900"/>
              <a:t>© UNICEF/UN0306241</a:t>
            </a:r>
          </a:p>
        </p:txBody>
      </p:sp>
      <p:pic>
        <p:nvPicPr>
          <p:cNvPr id="2" name="Picture 1">
            <a:extLst>
              <a:ext uri="{FF2B5EF4-FFF2-40B4-BE49-F238E27FC236}">
                <a16:creationId xmlns:a16="http://schemas.microsoft.com/office/drawing/2014/main" id="{3EA7306A-BFE6-3B28-68A0-913D38CBE3D9}"/>
              </a:ext>
            </a:extLst>
          </p:cNvPr>
          <p:cNvPicPr>
            <a:picLocks noChangeAspect="1"/>
          </p:cNvPicPr>
          <p:nvPr/>
        </p:nvPicPr>
        <p:blipFill>
          <a:blip r:embed="rId3"/>
          <a:srcRect/>
          <a:stretch/>
        </p:blipFill>
        <p:spPr>
          <a:xfrm>
            <a:off x="10696575" y="0"/>
            <a:ext cx="953806" cy="953806"/>
          </a:xfrm>
          <a:prstGeom prst="rect">
            <a:avLst/>
          </a:prstGeom>
        </p:spPr>
      </p:pic>
      <p:sp>
        <p:nvSpPr>
          <p:cNvPr id="5" name="TextBox 4">
            <a:extLst>
              <a:ext uri="{FF2B5EF4-FFF2-40B4-BE49-F238E27FC236}">
                <a16:creationId xmlns:a16="http://schemas.microsoft.com/office/drawing/2014/main" id="{68289466-86B1-9D15-8445-CDEEFDA057ED}"/>
              </a:ext>
            </a:extLst>
          </p:cNvPr>
          <p:cNvSpPr txBox="1"/>
          <p:nvPr/>
        </p:nvSpPr>
        <p:spPr>
          <a:xfrm>
            <a:off x="652657" y="2107710"/>
            <a:ext cx="5606309" cy="2893100"/>
          </a:xfrm>
          <a:prstGeom prst="rect">
            <a:avLst/>
          </a:prstGeom>
          <a:noFill/>
        </p:spPr>
        <p:txBody>
          <a:bodyPr wrap="square" rtlCol="0">
            <a:spAutoFit/>
          </a:bodyPr>
          <a:lstStyle/>
          <a:p>
            <a:r>
              <a:rPr lang="is-IS" sz="1400">
                <a:solidFill>
                  <a:schemeClr val="bg1"/>
                </a:solidFill>
                <a:latin typeface="Univers"/>
              </a:rPr>
              <a:t>Ef þig langar að rifja upp út á hvað heimsmarkmiðin ganga, hver þau eru og hvernig þau urðu til </a:t>
            </a:r>
            <a:r>
              <a:rPr lang="is-IS" sz="1400">
                <a:solidFill>
                  <a:schemeClr val="bg1"/>
                </a:solidFill>
                <a:latin typeface="Univers"/>
                <a:hlinkClick r:id="rId4">
                  <a:extLst>
                    <a:ext uri="{A12FA001-AC4F-418D-AE19-62706E023703}">
                      <ahyp:hlinkClr xmlns:ahyp="http://schemas.microsoft.com/office/drawing/2018/hyperlinkcolor" val="tx"/>
                    </a:ext>
                  </a:extLst>
                </a:hlinkClick>
              </a:rPr>
              <a:t>þá er </a:t>
            </a:r>
            <a:r>
              <a:rPr lang="is-IS" sz="1400" b="1">
                <a:solidFill>
                  <a:schemeClr val="bg1"/>
                </a:solidFill>
                <a:latin typeface="Univers"/>
                <a:hlinkClick r:id="rId4">
                  <a:extLst>
                    <a:ext uri="{A12FA001-AC4F-418D-AE19-62706E023703}">
                      <ahyp:hlinkClr xmlns:ahyp="http://schemas.microsoft.com/office/drawing/2018/hyperlinkcolor" val="tx"/>
                    </a:ext>
                  </a:extLst>
                </a:hlinkClick>
              </a:rPr>
              <a:t>hér</a:t>
            </a:r>
            <a:r>
              <a:rPr lang="is-IS" sz="1400">
                <a:solidFill>
                  <a:schemeClr val="bg1"/>
                </a:solidFill>
                <a:latin typeface="Univers"/>
                <a:hlinkClick r:id="rId4">
                  <a:extLst>
                    <a:ext uri="{A12FA001-AC4F-418D-AE19-62706E023703}">
                      <ahyp:hlinkClr xmlns:ahyp="http://schemas.microsoft.com/office/drawing/2018/hyperlinkcolor" val="tx"/>
                    </a:ext>
                  </a:extLst>
                </a:hlinkClick>
              </a:rPr>
              <a:t> stutt myndband sem við mælum með að kíkja á. </a:t>
            </a:r>
            <a:endParaRPr lang="is-IS" sz="1400">
              <a:solidFill>
                <a:schemeClr val="bg1"/>
              </a:solidFill>
              <a:latin typeface="Univers"/>
            </a:endParaRPr>
          </a:p>
          <a:p>
            <a:endParaRPr lang="is-IS" sz="1400">
              <a:solidFill>
                <a:schemeClr val="bg1"/>
              </a:solidFill>
              <a:latin typeface="Univers" panose="020B0503020202020204" pitchFamily="34" charset="0"/>
            </a:endParaRPr>
          </a:p>
          <a:p>
            <a:r>
              <a:rPr lang="is-IS" sz="1400">
                <a:solidFill>
                  <a:schemeClr val="bg1"/>
                </a:solidFill>
                <a:latin typeface="Univers"/>
              </a:rPr>
              <a:t>Barnasáttmáli Sameinuðu þjóðanna var lögfestur á Íslandi árið 2013. Samkvæmt 42. grein eiga allir að þekkja réttindi barna, bæði börn og fullorðin. Hvaða hlutverki gegnum við fullorðna fólkið og hver eru réttindi barna? </a:t>
            </a:r>
          </a:p>
          <a:p>
            <a:endParaRPr lang="is-IS" sz="1400">
              <a:solidFill>
                <a:schemeClr val="bg1"/>
              </a:solidFill>
              <a:latin typeface="Univers"/>
            </a:endParaRPr>
          </a:p>
          <a:p>
            <a:r>
              <a:rPr lang="is-IS" sz="1400" b="1">
                <a:solidFill>
                  <a:schemeClr val="bg1"/>
                </a:solidFill>
                <a:latin typeface="Univers"/>
                <a:hlinkClick r:id="rId5">
                  <a:extLst>
                    <a:ext uri="{A12FA001-AC4F-418D-AE19-62706E023703}">
                      <ahyp:hlinkClr xmlns:ahyp="http://schemas.microsoft.com/office/drawing/2018/hyperlinkcolor" val="tx"/>
                    </a:ext>
                  </a:extLst>
                </a:hlinkClick>
              </a:rPr>
              <a:t>Hér</a:t>
            </a:r>
            <a:r>
              <a:rPr lang="is-IS" sz="1400">
                <a:solidFill>
                  <a:schemeClr val="bg1"/>
                </a:solidFill>
                <a:latin typeface="Univers"/>
                <a:hlinkClick r:id="rId5">
                  <a:extLst>
                    <a:ext uri="{A12FA001-AC4F-418D-AE19-62706E023703}">
                      <ahyp:hlinkClr xmlns:ahyp="http://schemas.microsoft.com/office/drawing/2018/hyperlinkcolor" val="tx"/>
                    </a:ext>
                  </a:extLst>
                </a:hlinkClick>
              </a:rPr>
              <a:t> má finna stutt myndband um Barnasáttmálann, tilurð hans, hlutverk okkar ábyrgðaraðilana og hvers vegna börn eiga sín sérstöku mannréttindi óháð fullorðnum. </a:t>
            </a:r>
            <a:endParaRPr lang="is-IS" sz="1400">
              <a:solidFill>
                <a:schemeClr val="bg1"/>
              </a:solidFill>
              <a:latin typeface="Univers" panose="020B0503020202020204" pitchFamily="34" charset="0"/>
            </a:endParaRPr>
          </a:p>
          <a:p>
            <a:endParaRPr lang="is-IS" sz="1400"/>
          </a:p>
        </p:txBody>
      </p:sp>
      <p:pic>
        <p:nvPicPr>
          <p:cNvPr id="10" name="Picture 9" descr="A blue text on a white background&#10;&#10;Description automatically generated">
            <a:extLst>
              <a:ext uri="{FF2B5EF4-FFF2-40B4-BE49-F238E27FC236}">
                <a16:creationId xmlns:a16="http://schemas.microsoft.com/office/drawing/2014/main" id="{ED7FC748-CCE2-B1F6-9721-02B17A5A93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2326" y="0"/>
            <a:ext cx="1124663" cy="1124663"/>
          </a:xfrm>
          <a:prstGeom prst="rect">
            <a:avLst/>
          </a:prstGeom>
        </p:spPr>
      </p:pic>
      <p:sp>
        <p:nvSpPr>
          <p:cNvPr id="12" name="TextBox 11">
            <a:extLst>
              <a:ext uri="{FF2B5EF4-FFF2-40B4-BE49-F238E27FC236}">
                <a16:creationId xmlns:a16="http://schemas.microsoft.com/office/drawing/2014/main" id="{28586B88-F888-CB58-EA89-D2C3DCB97040}"/>
              </a:ext>
            </a:extLst>
          </p:cNvPr>
          <p:cNvSpPr txBox="1"/>
          <p:nvPr/>
        </p:nvSpPr>
        <p:spPr>
          <a:xfrm>
            <a:off x="290867" y="677736"/>
            <a:ext cx="6106438" cy="461665"/>
          </a:xfrm>
          <a:prstGeom prst="rect">
            <a:avLst/>
          </a:prstGeom>
          <a:noFill/>
        </p:spPr>
        <p:txBody>
          <a:bodyPr wrap="square">
            <a:spAutoFit/>
          </a:bodyPr>
          <a:lstStyle/>
          <a:p>
            <a:r>
              <a:rPr lang="is-IS" sz="2400" b="1">
                <a:solidFill>
                  <a:schemeClr val="bg1"/>
                </a:solidFill>
                <a:latin typeface="Univers" panose="020B0503020202020204" pitchFamily="34" charset="0"/>
                <a:ea typeface="+mn-lt"/>
                <a:cs typeface="+mn-lt"/>
              </a:rPr>
              <a:t>Undirbúningur</a:t>
            </a:r>
          </a:p>
        </p:txBody>
      </p:sp>
      <p:pic>
        <p:nvPicPr>
          <p:cNvPr id="14" name="Picture 13" descr="A couple of girls smiling&#10;&#10;Description automatically generated">
            <a:extLst>
              <a:ext uri="{FF2B5EF4-FFF2-40B4-BE49-F238E27FC236}">
                <a16:creationId xmlns:a16="http://schemas.microsoft.com/office/drawing/2014/main" id="{AC51AD49-9A12-2604-A3A7-B7173200AF6E}"/>
              </a:ext>
            </a:extLst>
          </p:cNvPr>
          <p:cNvPicPr>
            <a:picLocks noChangeAspect="1"/>
          </p:cNvPicPr>
          <p:nvPr/>
        </p:nvPicPr>
        <p:blipFill rotWithShape="1">
          <a:blip r:embed="rId7">
            <a:extLst>
              <a:ext uri="{28A0092B-C50C-407E-A947-70E740481C1C}">
                <a14:useLocalDpi xmlns:a14="http://schemas.microsoft.com/office/drawing/2010/main" val="0"/>
              </a:ext>
            </a:extLst>
          </a:blip>
          <a:srcRect l="26551" t="9608" r="24844" b="6862"/>
          <a:stretch/>
        </p:blipFill>
        <p:spPr>
          <a:xfrm>
            <a:off x="6726477" y="-1"/>
            <a:ext cx="5987441" cy="6857999"/>
          </a:xfrm>
          <a:prstGeom prst="rect">
            <a:avLst/>
          </a:prstGeom>
        </p:spPr>
      </p:pic>
    </p:spTree>
    <p:extLst>
      <p:ext uri="{BB962C8B-B14F-4D97-AF65-F5344CB8AC3E}">
        <p14:creationId xmlns:p14="http://schemas.microsoft.com/office/powerpoint/2010/main" val="2815234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5B905-3560-9A9E-AA78-E342ABD20B98}"/>
              </a:ext>
            </a:extLst>
          </p:cNvPr>
          <p:cNvSpPr/>
          <p:nvPr/>
        </p:nvSpPr>
        <p:spPr>
          <a:xfrm>
            <a:off x="5810251" y="0"/>
            <a:ext cx="638175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solidFill>
                <a:schemeClr val="tx1"/>
              </a:solidFill>
            </a:endParaRPr>
          </a:p>
        </p:txBody>
      </p:sp>
      <p:pic>
        <p:nvPicPr>
          <p:cNvPr id="8" name="Picture 7" descr="Two children standing back to back in blue hoodies&#10;&#10;Description automatically generated">
            <a:extLst>
              <a:ext uri="{FF2B5EF4-FFF2-40B4-BE49-F238E27FC236}">
                <a16:creationId xmlns:a16="http://schemas.microsoft.com/office/drawing/2014/main" id="{03972EF1-5265-04D2-F36F-BF544F000C8C}"/>
              </a:ext>
            </a:extLst>
          </p:cNvPr>
          <p:cNvPicPr>
            <a:picLocks noChangeAspect="1"/>
          </p:cNvPicPr>
          <p:nvPr/>
        </p:nvPicPr>
        <p:blipFill rotWithShape="1">
          <a:blip r:embed="rId3">
            <a:extLst>
              <a:ext uri="{28A0092B-C50C-407E-A947-70E740481C1C}">
                <a14:useLocalDpi xmlns:a14="http://schemas.microsoft.com/office/drawing/2010/main" val="0"/>
              </a:ext>
            </a:extLst>
          </a:blip>
          <a:srcRect l="18751" t="-1601" r="19810" b="1601"/>
          <a:stretch/>
        </p:blipFill>
        <p:spPr>
          <a:xfrm>
            <a:off x="5764874" y="-133349"/>
            <a:ext cx="6439652" cy="6991350"/>
          </a:xfrm>
          <a:prstGeom prst="rect">
            <a:avLst/>
          </a:prstGeom>
        </p:spPr>
      </p:pic>
      <p:sp>
        <p:nvSpPr>
          <p:cNvPr id="6" name="TextBox 5">
            <a:extLst>
              <a:ext uri="{FF2B5EF4-FFF2-40B4-BE49-F238E27FC236}">
                <a16:creationId xmlns:a16="http://schemas.microsoft.com/office/drawing/2014/main" id="{B2B2FE61-3570-E04A-A70A-8EAECA4BAF51}"/>
              </a:ext>
            </a:extLst>
          </p:cNvPr>
          <p:cNvSpPr txBox="1"/>
          <p:nvPr/>
        </p:nvSpPr>
        <p:spPr>
          <a:xfrm rot="16200000">
            <a:off x="11049000" y="5230001"/>
            <a:ext cx="1905000" cy="228600"/>
          </a:xfrm>
          <a:prstGeom prst="rect">
            <a:avLst/>
          </a:prstGeom>
          <a:noFill/>
        </p:spPr>
        <p:txBody>
          <a:bodyPr wrap="square" rtlCol="0">
            <a:spAutoFit/>
          </a:bodyPr>
          <a:lstStyle/>
          <a:p>
            <a:r>
              <a:rPr lang="en-US" sz="900"/>
              <a:t>© UNICEF/UN0306241</a:t>
            </a:r>
          </a:p>
        </p:txBody>
      </p:sp>
      <p:pic>
        <p:nvPicPr>
          <p:cNvPr id="2" name="Picture 1">
            <a:extLst>
              <a:ext uri="{FF2B5EF4-FFF2-40B4-BE49-F238E27FC236}">
                <a16:creationId xmlns:a16="http://schemas.microsoft.com/office/drawing/2014/main" id="{3EA7306A-BFE6-3B28-68A0-913D38CBE3D9}"/>
              </a:ext>
            </a:extLst>
          </p:cNvPr>
          <p:cNvPicPr>
            <a:picLocks noChangeAspect="1"/>
          </p:cNvPicPr>
          <p:nvPr/>
        </p:nvPicPr>
        <p:blipFill>
          <a:blip r:embed="rId4"/>
          <a:srcRect/>
          <a:stretch/>
        </p:blipFill>
        <p:spPr>
          <a:xfrm>
            <a:off x="10696575" y="0"/>
            <a:ext cx="953806" cy="953806"/>
          </a:xfrm>
          <a:prstGeom prst="rect">
            <a:avLst/>
          </a:prstGeom>
        </p:spPr>
      </p:pic>
      <p:sp>
        <p:nvSpPr>
          <p:cNvPr id="11" name="TextBox 10">
            <a:extLst>
              <a:ext uri="{FF2B5EF4-FFF2-40B4-BE49-F238E27FC236}">
                <a16:creationId xmlns:a16="http://schemas.microsoft.com/office/drawing/2014/main" id="{9618C096-F5EF-0FA5-B8D9-4CCB7DB3A95C}"/>
              </a:ext>
            </a:extLst>
          </p:cNvPr>
          <p:cNvSpPr txBox="1"/>
          <p:nvPr/>
        </p:nvSpPr>
        <p:spPr>
          <a:xfrm>
            <a:off x="892575" y="2192775"/>
            <a:ext cx="4220487" cy="2985433"/>
          </a:xfrm>
          <a:prstGeom prst="rect">
            <a:avLst/>
          </a:prstGeom>
          <a:noFill/>
          <a:ln w="19050">
            <a:noFill/>
          </a:ln>
        </p:spPr>
        <p:txBody>
          <a:bodyPr wrap="square" lIns="91440" tIns="45720" rIns="91440" bIns="45720" rtlCol="0" anchor="t">
            <a:spAutoFit/>
          </a:bodyPr>
          <a:lstStyle/>
          <a:p>
            <a:r>
              <a:rPr lang="is-IS" b="1">
                <a:solidFill>
                  <a:schemeClr val="bg1"/>
                </a:solidFill>
                <a:latin typeface="Univers" panose="020B0503020202020204" pitchFamily="34" charset="0"/>
              </a:rPr>
              <a:t>Kynning á heimsmarkmiðum og Barnasáttmálanum.</a:t>
            </a:r>
          </a:p>
          <a:p>
            <a:r>
              <a:rPr lang="is-IS" sz="1200">
                <a:solidFill>
                  <a:schemeClr val="bg1"/>
                </a:solidFill>
                <a:latin typeface="Univers"/>
              </a:rPr>
              <a:t>Glærur 9-17</a:t>
            </a:r>
            <a:endParaRPr lang="is-IS" sz="1200">
              <a:solidFill>
                <a:schemeClr val="bg1"/>
              </a:solidFill>
              <a:latin typeface="Univers" panose="020B0503020202020204" pitchFamily="34" charset="0"/>
            </a:endParaRPr>
          </a:p>
          <a:p>
            <a:endParaRPr lang="is-IS" sz="1600">
              <a:solidFill>
                <a:schemeClr val="bg1"/>
              </a:solidFill>
              <a:latin typeface="Univers" panose="020B0503020202020204" pitchFamily="34" charset="0"/>
            </a:endParaRPr>
          </a:p>
          <a:p>
            <a:r>
              <a:rPr lang="is-IS" b="1">
                <a:solidFill>
                  <a:schemeClr val="bg1"/>
                </a:solidFill>
                <a:latin typeface="Univers" panose="020B0503020202020204" pitchFamily="34" charset="0"/>
              </a:rPr>
              <a:t>Myndband með Gretu Tunberg</a:t>
            </a:r>
          </a:p>
          <a:p>
            <a:r>
              <a:rPr lang="is-IS" sz="1200">
                <a:solidFill>
                  <a:schemeClr val="bg1"/>
                </a:solidFill>
                <a:latin typeface="Univers"/>
              </a:rPr>
              <a:t>Glæra 18</a:t>
            </a:r>
          </a:p>
          <a:p>
            <a:endParaRPr lang="is-IS" sz="1600">
              <a:solidFill>
                <a:schemeClr val="bg1"/>
              </a:solidFill>
              <a:latin typeface="Univers"/>
            </a:endParaRPr>
          </a:p>
          <a:p>
            <a:r>
              <a:rPr lang="is-IS" b="1">
                <a:solidFill>
                  <a:schemeClr val="bg1"/>
                </a:solidFill>
                <a:latin typeface="Univers" panose="020B0503020202020204" pitchFamily="34" charset="0"/>
              </a:rPr>
              <a:t>Verkefni 1  </a:t>
            </a:r>
          </a:p>
          <a:p>
            <a:r>
              <a:rPr lang="is-IS" sz="1200">
                <a:solidFill>
                  <a:schemeClr val="bg1"/>
                </a:solidFill>
                <a:latin typeface="Univers" panose="020B0503020202020204" pitchFamily="34" charset="0"/>
              </a:rPr>
              <a:t>Fyrirmyndir, raddir barna og áhrif </a:t>
            </a:r>
          </a:p>
          <a:p>
            <a:endParaRPr lang="is-IS" sz="1400">
              <a:solidFill>
                <a:schemeClr val="bg1"/>
              </a:solidFill>
              <a:latin typeface="Univers" panose="020B0503020202020204" pitchFamily="34" charset="0"/>
            </a:endParaRPr>
          </a:p>
          <a:p>
            <a:r>
              <a:rPr lang="is-IS" b="1">
                <a:solidFill>
                  <a:schemeClr val="bg1"/>
                </a:solidFill>
                <a:latin typeface="Univers" panose="020B0503020202020204" pitchFamily="34" charset="0"/>
              </a:rPr>
              <a:t>Verkefni 2 </a:t>
            </a:r>
          </a:p>
          <a:p>
            <a:r>
              <a:rPr lang="is-IS" sz="1200">
                <a:solidFill>
                  <a:schemeClr val="bg1"/>
                </a:solidFill>
                <a:latin typeface="Univers" panose="020B0503020202020204" pitchFamily="34" charset="0"/>
              </a:rPr>
              <a:t>Ungt fólk til áhrifa </a:t>
            </a:r>
          </a:p>
        </p:txBody>
      </p:sp>
      <p:pic>
        <p:nvPicPr>
          <p:cNvPr id="13" name="Picture 12" descr="A blue text on a white background&#10;&#10;Description automatically generated">
            <a:extLst>
              <a:ext uri="{FF2B5EF4-FFF2-40B4-BE49-F238E27FC236}">
                <a16:creationId xmlns:a16="http://schemas.microsoft.com/office/drawing/2014/main" id="{809C5E03-5D46-77A7-CC99-B6D638162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2326" y="0"/>
            <a:ext cx="1124663" cy="1124663"/>
          </a:xfrm>
          <a:prstGeom prst="rect">
            <a:avLst/>
          </a:prstGeom>
        </p:spPr>
      </p:pic>
      <p:sp>
        <p:nvSpPr>
          <p:cNvPr id="14" name="TextBox 13">
            <a:extLst>
              <a:ext uri="{FF2B5EF4-FFF2-40B4-BE49-F238E27FC236}">
                <a16:creationId xmlns:a16="http://schemas.microsoft.com/office/drawing/2014/main" id="{42D5F510-F8B4-CBF7-04F0-3344790C5BBD}"/>
              </a:ext>
            </a:extLst>
          </p:cNvPr>
          <p:cNvSpPr txBox="1"/>
          <p:nvPr/>
        </p:nvSpPr>
        <p:spPr>
          <a:xfrm>
            <a:off x="253289" y="690262"/>
            <a:ext cx="6106438" cy="461665"/>
          </a:xfrm>
          <a:prstGeom prst="rect">
            <a:avLst/>
          </a:prstGeom>
          <a:noFill/>
        </p:spPr>
        <p:txBody>
          <a:bodyPr wrap="square">
            <a:spAutoFit/>
          </a:bodyPr>
          <a:lstStyle/>
          <a:p>
            <a:r>
              <a:rPr lang="is-IS" sz="2400" b="1">
                <a:solidFill>
                  <a:schemeClr val="bg1"/>
                </a:solidFill>
                <a:latin typeface="Univers" panose="020B0503020202020204" pitchFamily="34" charset="0"/>
                <a:ea typeface="+mn-lt"/>
                <a:cs typeface="+mn-lt"/>
              </a:rPr>
              <a:t>Leiðbeiningar</a:t>
            </a:r>
          </a:p>
        </p:txBody>
      </p:sp>
    </p:spTree>
    <p:extLst>
      <p:ext uri="{BB962C8B-B14F-4D97-AF65-F5344CB8AC3E}">
        <p14:creationId xmlns:p14="http://schemas.microsoft.com/office/powerpoint/2010/main" val="403619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630C7F-643E-ACC4-BA99-14AD8FC524F9}"/>
              </a:ext>
            </a:extLst>
          </p:cNvPr>
          <p:cNvSpPr txBox="1"/>
          <p:nvPr/>
        </p:nvSpPr>
        <p:spPr>
          <a:xfrm>
            <a:off x="298086" y="1346490"/>
            <a:ext cx="11521428" cy="4524315"/>
          </a:xfrm>
          <a:prstGeom prst="rect">
            <a:avLst/>
          </a:prstGeom>
          <a:noFill/>
        </p:spPr>
        <p:txBody>
          <a:bodyPr wrap="square" rtlCol="0">
            <a:spAutoFit/>
          </a:bodyPr>
          <a:lstStyle/>
          <a:p>
            <a:r>
              <a:rPr lang="is-IS">
                <a:latin typeface="Univers" panose="020B0503020202020204" pitchFamily="34" charset="0"/>
              </a:rPr>
              <a:t>Dreifið steinum/blaðasneplum/karamellum/límmiðum um kennslustofuna ójafnt á milli barnanna. </a:t>
            </a:r>
          </a:p>
          <a:p>
            <a:r>
              <a:rPr lang="is-IS">
                <a:latin typeface="Univers" panose="020B0503020202020204" pitchFamily="34" charset="0"/>
              </a:rPr>
              <a:t>Sumir ættu að hafa </a:t>
            </a:r>
            <a:r>
              <a:rPr lang="is-IS" b="1">
                <a:latin typeface="Univers" panose="020B0503020202020204" pitchFamily="34" charset="0"/>
              </a:rPr>
              <a:t>mikið</a:t>
            </a:r>
            <a:r>
              <a:rPr lang="is-IS">
                <a:latin typeface="Univers" panose="020B0503020202020204" pitchFamily="34" charset="0"/>
              </a:rPr>
              <a:t>, aðrir </a:t>
            </a:r>
            <a:r>
              <a:rPr lang="is-IS" b="1">
                <a:latin typeface="Univers" panose="020B0503020202020204" pitchFamily="34" charset="0"/>
              </a:rPr>
              <a:t>minna</a:t>
            </a:r>
            <a:r>
              <a:rPr lang="is-IS">
                <a:latin typeface="Univers" panose="020B0503020202020204" pitchFamily="34" charset="0"/>
              </a:rPr>
              <a:t> og sum börn </a:t>
            </a:r>
            <a:r>
              <a:rPr lang="is-IS" b="1">
                <a:latin typeface="Univers" panose="020B0503020202020204" pitchFamily="34" charset="0"/>
              </a:rPr>
              <a:t>ekkert.</a:t>
            </a:r>
          </a:p>
          <a:p>
            <a:r>
              <a:rPr lang="is-IS">
                <a:latin typeface="Univers" panose="020B0503020202020204" pitchFamily="34" charset="0"/>
              </a:rPr>
              <a:t>Haldið eftir meirihluta fyrir ykkur sjálf. </a:t>
            </a:r>
          </a:p>
          <a:p>
            <a:r>
              <a:rPr lang="is-IS" b="1">
                <a:latin typeface="Univers" panose="020B0503020202020204" pitchFamily="34" charset="0"/>
              </a:rPr>
              <a:t>Spyrjið börnin: „Er þetta sanngjarnt?“ Hvetjið til umræðna.</a:t>
            </a:r>
          </a:p>
          <a:p>
            <a:endParaRPr lang="is-IS">
              <a:latin typeface="Univers" panose="020B0503020202020204" pitchFamily="34" charset="0"/>
            </a:endParaRPr>
          </a:p>
          <a:p>
            <a:r>
              <a:rPr lang="is-IS">
                <a:latin typeface="Univers" panose="020B0503020202020204" pitchFamily="34" charset="0"/>
              </a:rPr>
              <a:t>Biðjið börnin að lýsa því hvernig þeim líður með þann fjölda af hlutum sem þau fengu. </a:t>
            </a:r>
          </a:p>
          <a:p>
            <a:r>
              <a:rPr lang="is-IS">
                <a:latin typeface="Univers" panose="020B0503020202020204" pitchFamily="34" charset="0"/>
              </a:rPr>
              <a:t>Útskýrið fyrir þeim að </a:t>
            </a:r>
            <a:r>
              <a:rPr lang="is-IS" b="1">
                <a:latin typeface="Univers" panose="020B0503020202020204" pitchFamily="34" charset="0"/>
              </a:rPr>
              <a:t>þið séuð með mest af því að þið eruð elst í kennslustofunni </a:t>
            </a:r>
            <a:r>
              <a:rPr lang="is-IS">
                <a:latin typeface="Univers" panose="020B0503020202020204" pitchFamily="34" charset="0"/>
              </a:rPr>
              <a:t>(veljið aðra handahófskennda útskýringu ef aldur á ekki við). </a:t>
            </a:r>
          </a:p>
          <a:p>
            <a:r>
              <a:rPr lang="is-IS">
                <a:latin typeface="Univers" panose="020B0503020202020204" pitchFamily="34" charset="0"/>
              </a:rPr>
              <a:t>Spyrjið þau hvort þeim finnist </a:t>
            </a:r>
            <a:r>
              <a:rPr lang="is-IS" b="1">
                <a:latin typeface="Univers" panose="020B0503020202020204" pitchFamily="34" charset="0"/>
              </a:rPr>
              <a:t>sanngjarnt</a:t>
            </a:r>
            <a:r>
              <a:rPr lang="is-IS">
                <a:latin typeface="Univers" panose="020B0503020202020204" pitchFamily="34" charset="0"/>
              </a:rPr>
              <a:t> að dreifa hlutunum á þessum forsendum. </a:t>
            </a:r>
          </a:p>
          <a:p>
            <a:br>
              <a:rPr lang="is-IS" b="1">
                <a:latin typeface="Univers" panose="020B0503020202020204" pitchFamily="34" charset="0"/>
              </a:rPr>
            </a:br>
            <a:r>
              <a:rPr lang="is-IS" b="1">
                <a:latin typeface="Univers" panose="020B0503020202020204" pitchFamily="34" charset="0"/>
              </a:rPr>
              <a:t>Á hvaða hátt væri sanngjarnast að dreifa hlutunum?</a:t>
            </a:r>
          </a:p>
          <a:p>
            <a:endParaRPr lang="is-IS">
              <a:latin typeface="Univers" panose="020B0503020202020204" pitchFamily="34" charset="0"/>
            </a:endParaRPr>
          </a:p>
          <a:p>
            <a:r>
              <a:rPr lang="is-IS">
                <a:latin typeface="Univers" panose="020B0503020202020204" pitchFamily="34" charset="0"/>
              </a:rPr>
              <a:t>Segið börnunum að </a:t>
            </a:r>
            <a:r>
              <a:rPr lang="is-IS" b="1">
                <a:latin typeface="Univers" panose="020B0503020202020204" pitchFamily="34" charset="0"/>
              </a:rPr>
              <a:t>heimsmarkmiðin hafi verið búin til til að draga úr ójöfnuði í heiminum </a:t>
            </a:r>
            <a:r>
              <a:rPr lang="is-IS">
                <a:latin typeface="Univers" panose="020B0503020202020204" pitchFamily="34" charset="0"/>
              </a:rPr>
              <a:t>á öllum sviðum lífsins og til að búa til </a:t>
            </a:r>
            <a:r>
              <a:rPr lang="is-IS" b="1">
                <a:latin typeface="Univers" panose="020B0503020202020204" pitchFamily="34" charset="0"/>
              </a:rPr>
              <a:t>betri heim </a:t>
            </a:r>
            <a:r>
              <a:rPr lang="is-IS">
                <a:latin typeface="Univers" panose="020B0503020202020204" pitchFamily="34" charset="0"/>
              </a:rPr>
              <a:t>sem er </a:t>
            </a:r>
            <a:r>
              <a:rPr lang="is-IS" b="1">
                <a:latin typeface="Univers" panose="020B0503020202020204" pitchFamily="34" charset="0"/>
              </a:rPr>
              <a:t>sanngjarnari fyrir alla </a:t>
            </a:r>
            <a:r>
              <a:rPr lang="is-IS">
                <a:latin typeface="Univers" panose="020B0503020202020204" pitchFamily="34" charset="0"/>
              </a:rPr>
              <a:t>og þar sem </a:t>
            </a:r>
            <a:r>
              <a:rPr lang="is-IS" b="1">
                <a:latin typeface="Univers" panose="020B0503020202020204" pitchFamily="34" charset="0"/>
              </a:rPr>
              <a:t>enginn er skilinn útundan. </a:t>
            </a:r>
            <a:r>
              <a:rPr lang="is-IS">
                <a:latin typeface="Univers" panose="020B0503020202020204" pitchFamily="34" charset="0"/>
              </a:rPr>
              <a:t>Það sama á við um </a:t>
            </a:r>
            <a:r>
              <a:rPr lang="is-IS" b="1">
                <a:latin typeface="Univers" panose="020B0503020202020204" pitchFamily="34" charset="0"/>
              </a:rPr>
              <a:t>öll markmið </a:t>
            </a:r>
            <a:r>
              <a:rPr lang="is-IS">
                <a:latin typeface="Univers" panose="020B0503020202020204" pitchFamily="34" charset="0"/>
              </a:rPr>
              <a:t>sem varða </a:t>
            </a:r>
            <a:r>
              <a:rPr lang="is-IS" b="1">
                <a:latin typeface="Univers" panose="020B0503020202020204" pitchFamily="34" charset="0"/>
              </a:rPr>
              <a:t>jörðina og loftslagið</a:t>
            </a:r>
            <a:r>
              <a:rPr lang="is-IS">
                <a:latin typeface="Univers" panose="020B0503020202020204" pitchFamily="34" charset="0"/>
              </a:rPr>
              <a:t>, þar sem umhverfis- og loftslagsbreytingar bitna </a:t>
            </a:r>
            <a:r>
              <a:rPr lang="is-IS" b="1">
                <a:latin typeface="Univers" panose="020B0503020202020204" pitchFamily="34" charset="0"/>
              </a:rPr>
              <a:t>mest</a:t>
            </a:r>
            <a:r>
              <a:rPr lang="is-IS">
                <a:latin typeface="Univers" panose="020B0503020202020204" pitchFamily="34" charset="0"/>
              </a:rPr>
              <a:t> á þeim sem eiga erfiðara með að takast á við þær. </a:t>
            </a:r>
          </a:p>
        </p:txBody>
      </p:sp>
      <p:pic>
        <p:nvPicPr>
          <p:cNvPr id="3" name="Picture 2">
            <a:extLst>
              <a:ext uri="{FF2B5EF4-FFF2-40B4-BE49-F238E27FC236}">
                <a16:creationId xmlns:a16="http://schemas.microsoft.com/office/drawing/2014/main" id="{71440D45-2193-8BBF-9D5D-B963B94F2300}"/>
              </a:ext>
            </a:extLst>
          </p:cNvPr>
          <p:cNvPicPr>
            <a:picLocks noChangeAspect="1"/>
          </p:cNvPicPr>
          <p:nvPr/>
        </p:nvPicPr>
        <p:blipFill>
          <a:blip r:embed="rId3"/>
          <a:stretch>
            <a:fillRect/>
          </a:stretch>
        </p:blipFill>
        <p:spPr>
          <a:xfrm>
            <a:off x="10696103" y="5617341"/>
            <a:ext cx="972114" cy="972114"/>
          </a:xfrm>
          <a:prstGeom prst="rect">
            <a:avLst/>
          </a:prstGeom>
        </p:spPr>
      </p:pic>
      <p:pic>
        <p:nvPicPr>
          <p:cNvPr id="5" name="Picture 4">
            <a:extLst>
              <a:ext uri="{FF2B5EF4-FFF2-40B4-BE49-F238E27FC236}">
                <a16:creationId xmlns:a16="http://schemas.microsoft.com/office/drawing/2014/main" id="{BCBA5F75-1785-8F08-3A8E-EA676D40E078}"/>
              </a:ext>
            </a:extLst>
          </p:cNvPr>
          <p:cNvPicPr>
            <a:picLocks noChangeAspect="1"/>
          </p:cNvPicPr>
          <p:nvPr/>
        </p:nvPicPr>
        <p:blipFill>
          <a:blip r:embed="rId4"/>
          <a:srcRect/>
          <a:stretch/>
        </p:blipFill>
        <p:spPr>
          <a:xfrm>
            <a:off x="10672182" y="293"/>
            <a:ext cx="1119835" cy="1119835"/>
          </a:xfrm>
          <a:prstGeom prst="rect">
            <a:avLst/>
          </a:prstGeom>
        </p:spPr>
      </p:pic>
      <p:sp>
        <p:nvSpPr>
          <p:cNvPr id="9" name="TextBox 8">
            <a:extLst>
              <a:ext uri="{FF2B5EF4-FFF2-40B4-BE49-F238E27FC236}">
                <a16:creationId xmlns:a16="http://schemas.microsoft.com/office/drawing/2014/main" id="{5927E238-0BF6-3798-D348-F8CA1111D5DF}"/>
              </a:ext>
            </a:extLst>
          </p:cNvPr>
          <p:cNvSpPr txBox="1"/>
          <p:nvPr/>
        </p:nvSpPr>
        <p:spPr>
          <a:xfrm>
            <a:off x="278784" y="691972"/>
            <a:ext cx="10317256" cy="461665"/>
          </a:xfrm>
          <a:prstGeom prst="rect">
            <a:avLst/>
          </a:prstGeom>
          <a:noFill/>
        </p:spPr>
        <p:txBody>
          <a:bodyPr wrap="square">
            <a:spAutoFit/>
          </a:bodyPr>
          <a:lstStyle/>
          <a:p>
            <a:r>
              <a:rPr lang="is-IS" sz="2400" b="1">
                <a:solidFill>
                  <a:srgbClr val="00B0F0"/>
                </a:solidFill>
                <a:latin typeface="Univers" panose="020B0503020202020204" pitchFamily="34" charset="0"/>
              </a:rPr>
              <a:t>Kynning á heimsmarkmiðunum – verkefni og umræður</a:t>
            </a:r>
          </a:p>
        </p:txBody>
      </p:sp>
    </p:spTree>
    <p:extLst>
      <p:ext uri="{BB962C8B-B14F-4D97-AF65-F5344CB8AC3E}">
        <p14:creationId xmlns:p14="http://schemas.microsoft.com/office/powerpoint/2010/main" val="541565812"/>
      </p:ext>
    </p:extLst>
  </p:cSld>
  <p:clrMapOvr>
    <a:masterClrMapping/>
  </p:clrMapOvr>
</p:sld>
</file>

<file path=ppt/theme/theme1.xml><?xml version="1.0" encoding="utf-8"?>
<a:theme xmlns:a="http://schemas.openxmlformats.org/drawingml/2006/main" name="Office þ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e4686663-9645-4433-9043-5cfd04c0d176" xsi:nil="true"/>
    <SharedWithUsers xmlns="da973424-c925-45cc-bf58-8f8479d02f4e">
      <UserInfo>
        <DisplayName/>
        <AccountId xsi:nil="true"/>
        <AccountType/>
      </UserInfo>
    </SharedWithUsers>
    <lcf76f155ced4ddcb4097134ff3c332f xmlns="e4686663-9645-4433-9043-5cfd04c0d176">
      <Terms xmlns="http://schemas.microsoft.com/office/infopath/2007/PartnerControls"/>
    </lcf76f155ced4ddcb4097134ff3c332f>
    <TaxCatchAll xmlns="da973424-c925-45cc-bf58-8f8479d02f4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130CB7FCAD884ABFBE6B87A6178E7B" ma:contentTypeVersion="18" ma:contentTypeDescription="Create a new document." ma:contentTypeScope="" ma:versionID="02ed6ac20a4e5886d2039bb6c7dbf7a4">
  <xsd:schema xmlns:xsd="http://www.w3.org/2001/XMLSchema" xmlns:xs="http://www.w3.org/2001/XMLSchema" xmlns:p="http://schemas.microsoft.com/office/2006/metadata/properties" xmlns:ns2="e4686663-9645-4433-9043-5cfd04c0d176" xmlns:ns3="da973424-c925-45cc-bf58-8f8479d02f4e" targetNamespace="http://schemas.microsoft.com/office/2006/metadata/properties" ma:root="true" ma:fieldsID="f2ba2bcdcdcd039c1dbed69e777f83a7" ns2:_="" ns3:_="">
    <xsd:import namespace="e4686663-9645-4433-9043-5cfd04c0d176"/>
    <xsd:import namespace="da973424-c925-45cc-bf58-8f8479d02f4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lcf76f155ced4ddcb4097134ff3c332f" minOccurs="0"/>
                <xsd:element ref="ns3:TaxCatchAll"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686663-9645-4433-9043-5cfd04c0d1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ccb5cff-4017-413c-bbf7-26042ff02ff4"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973424-c925-45cc-bf58-8f8479d02f4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1dcdfd9-9270-4016-bcc5-14103ee6f183}" ma:internalName="TaxCatchAll" ma:showField="CatchAllData" ma:web="da973424-c925-45cc-bf58-8f8479d02f4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120EE1-94FF-4E14-8ED6-8E6389517AC8}">
  <ds:schemaRefs>
    <ds:schemaRef ds:uri="http://www.w3.org/XML/1998/namespac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da973424-c925-45cc-bf58-8f8479d02f4e"/>
    <ds:schemaRef ds:uri="http://purl.org/dc/dcmitype/"/>
    <ds:schemaRef ds:uri="http://purl.org/dc/terms/"/>
    <ds:schemaRef ds:uri="e4686663-9645-4433-9043-5cfd04c0d176"/>
    <ds:schemaRef ds:uri="http://schemas.microsoft.com/office/2006/metadata/properties"/>
  </ds:schemaRefs>
</ds:datastoreItem>
</file>

<file path=customXml/itemProps2.xml><?xml version="1.0" encoding="utf-8"?>
<ds:datastoreItem xmlns:ds="http://schemas.openxmlformats.org/officeDocument/2006/customXml" ds:itemID="{10D26E13-6219-4535-B722-28BAFBCA7FAA}">
  <ds:schemaRefs>
    <ds:schemaRef ds:uri="http://schemas.microsoft.com/sharepoint/v3/contenttype/forms"/>
  </ds:schemaRefs>
</ds:datastoreItem>
</file>

<file path=customXml/itemProps3.xml><?xml version="1.0" encoding="utf-8"?>
<ds:datastoreItem xmlns:ds="http://schemas.openxmlformats.org/officeDocument/2006/customXml" ds:itemID="{819725BC-40B2-4902-80EA-0CD7455A5218}">
  <ds:schemaRefs>
    <ds:schemaRef ds:uri="da973424-c925-45cc-bf58-8f8479d02f4e"/>
    <ds:schemaRef ds:uri="e4686663-9645-4433-9043-5cfd04c0d1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4236</Words>
  <Application>Microsoft Office PowerPoint</Application>
  <PresentationFormat>Widescreen</PresentationFormat>
  <Paragraphs>286</Paragraphs>
  <Slides>21</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Aptos Display</vt:lpstr>
      <vt:lpstr>Arial</vt:lpstr>
      <vt:lpstr>Calibri</vt:lpstr>
      <vt:lpstr>Courier New</vt:lpstr>
      <vt:lpstr>Univers</vt:lpstr>
      <vt:lpstr>Univers LT Std 55</vt:lpstr>
      <vt:lpstr>Office þema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Réttindi barna til þátttöku og áhrifa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Sigyn Blöndal</cp:lastModifiedBy>
  <cp:revision>20</cp:revision>
  <dcterms:created xsi:type="dcterms:W3CDTF">2024-04-03T15:29:03Z</dcterms:created>
  <dcterms:modified xsi:type="dcterms:W3CDTF">2024-04-16T13:17:28Z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0x01010017130CB7FCAD884ABFBE6B87A6178E7B</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{"FileActivityType":"9","FileActivityTimeStamp":"2024-04-05T11:38:10.040Z","FileActivityUsersOnPage":[{"DisplayName":"Sigyn Blöndal","Id":"sigyn@unicef.is"}],"FileActivityNavigationId":null}</vt:lpwstr>
  </property>
  <property fmtid="{D5CDD505-2E9C-101B-9397-08002B2CF9AE}" pid="7" name="TriggerFlowInfo">
    <vt:lpwstr/>
  </property>
  <property fmtid="{D5CDD505-2E9C-101B-9397-08002B2CF9AE}" pid="8" name="_MarkAsFinal">
    <vt:bool>true</vt:bool>
  </property>
</Properties>
</file>