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2_F0937D9F.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60" r:id="rId5"/>
  </p:sldMasterIdLst>
  <p:notesMasterIdLst>
    <p:notesMasterId r:id="rId36"/>
  </p:notesMasterIdLst>
  <p:sldIdLst>
    <p:sldId id="256" r:id="rId6"/>
    <p:sldId id="286" r:id="rId7"/>
    <p:sldId id="287" r:id="rId8"/>
    <p:sldId id="299" r:id="rId9"/>
    <p:sldId id="282" r:id="rId10"/>
    <p:sldId id="258" r:id="rId11"/>
    <p:sldId id="284" r:id="rId12"/>
    <p:sldId id="272" r:id="rId13"/>
    <p:sldId id="270" r:id="rId14"/>
    <p:sldId id="269" r:id="rId15"/>
    <p:sldId id="271" r:id="rId16"/>
    <p:sldId id="277" r:id="rId17"/>
    <p:sldId id="289" r:id="rId18"/>
    <p:sldId id="281" r:id="rId19"/>
    <p:sldId id="290" r:id="rId20"/>
    <p:sldId id="278" r:id="rId21"/>
    <p:sldId id="279" r:id="rId22"/>
    <p:sldId id="280" r:id="rId23"/>
    <p:sldId id="267" r:id="rId24"/>
    <p:sldId id="262" r:id="rId25"/>
    <p:sldId id="260" r:id="rId26"/>
    <p:sldId id="288" r:id="rId27"/>
    <p:sldId id="292" r:id="rId28"/>
    <p:sldId id="291" r:id="rId29"/>
    <p:sldId id="294" r:id="rId30"/>
    <p:sldId id="295" r:id="rId31"/>
    <p:sldId id="293" r:id="rId32"/>
    <p:sldId id="296" r:id="rId33"/>
    <p:sldId id="297" r:id="rId34"/>
    <p:sldId id="298" r:id="rId35"/>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A72A63-90F5-A0A3-047B-9E59C076EB0F}" name="Hanna Borg Jónsdóttir" initials="HJ" userId="S::hannaborg@unicef.is::4ad6b1f3-8d29-4858-9ac3-fe289972eb4b" providerId="AD"/>
  <p188:author id="{2BBEB875-9C19-C303-4D55-8A74B38690ED}" name="Laufey Björk Ólafsdóttir" initials="LÓ" userId="S::laufey@unicef.is::6975f18b-d2ce-4ae5-8139-289c0e144934" providerId="AD"/>
  <p188:author id="{1D1C55A2-4064-8B03-59B6-7D932FE90A25}" name="Gunnar Jarl Jónsson" initials="GJ" userId="S::gunnarjarl@unicef.is::dddcdb24-7f1a-41a5-a163-43beeb6a9bca" providerId="AD"/>
  <p188:author id="{8B1423BC-B11F-41B9-3BED-9A61418718B4}" name="Sigyn Blöndal" initials="SB" userId="S::sigyn@unicef.is::a25e8dbd-a270-4299-b251-b79f1442ef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E95F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6C14F-59FE-2E51-FC6B-1766E25635B4}" v="43" dt="2024-04-15T13:41:01.114"/>
    <p1510:client id="{3D749A84-1C9B-FB88-BBC1-63375F6E6EB1}" v="2" dt="2024-04-15T14:38:29.801"/>
    <p1510:client id="{49947521-060F-435F-A61D-D21B8361204B}" v="1" dt="2024-04-16T13:14:20.247"/>
    <p1510:client id="{68B95310-9BBC-B5A3-A4FF-C5982A4BEAC7}" v="92" dt="2024-04-15T14:43:08.136"/>
    <p1510:client id="{C4D28890-DB19-FAD2-ED6E-944CBA0A7749}" v="12" dt="2024-04-16T11:23:51.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8641" autoAdjust="0"/>
  </p:normalViewPr>
  <p:slideViewPr>
    <p:cSldViewPr snapToGrid="0">
      <p:cViewPr varScale="1">
        <p:scale>
          <a:sx n="60" d="100"/>
          <a:sy n="60" d="100"/>
        </p:scale>
        <p:origin x="281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yn Blöndal" userId="S::sigyn@unicef.is::a25e8dbd-a270-4299-b251-b79f1442ef3e" providerId="AD" clId="Web-{68B95310-9BBC-B5A3-A4FF-C5982A4BEAC7}"/>
    <pc:docChg chg="modSld">
      <pc:chgData name="Sigyn Blöndal" userId="S::sigyn@unicef.is::a25e8dbd-a270-4299-b251-b79f1442ef3e" providerId="AD" clId="Web-{68B95310-9BBC-B5A3-A4FF-C5982A4BEAC7}" dt="2024-04-15T14:43:08.136" v="64"/>
      <pc:docMkLst>
        <pc:docMk/>
      </pc:docMkLst>
      <pc:sldChg chg="delSp modSp">
        <pc:chgData name="Sigyn Blöndal" userId="S::sigyn@unicef.is::a25e8dbd-a270-4299-b251-b79f1442ef3e" providerId="AD" clId="Web-{68B95310-9BBC-B5A3-A4FF-C5982A4BEAC7}" dt="2024-04-15T14:34:53.476" v="7" actId="1076"/>
        <pc:sldMkLst>
          <pc:docMk/>
          <pc:sldMk cId="1983413008" sldId="256"/>
        </pc:sldMkLst>
        <pc:spChg chg="del">
          <ac:chgData name="Sigyn Blöndal" userId="S::sigyn@unicef.is::a25e8dbd-a270-4299-b251-b79f1442ef3e" providerId="AD" clId="Web-{68B95310-9BBC-B5A3-A4FF-C5982A4BEAC7}" dt="2024-04-15T14:34:39.444" v="1"/>
          <ac:spMkLst>
            <pc:docMk/>
            <pc:sldMk cId="1983413008" sldId="256"/>
            <ac:spMk id="2" creationId="{A455B7BC-473B-F3AD-9606-8D2E10B35F26}"/>
          </ac:spMkLst>
        </pc:spChg>
        <pc:spChg chg="del">
          <ac:chgData name="Sigyn Blöndal" userId="S::sigyn@unicef.is::a25e8dbd-a270-4299-b251-b79f1442ef3e" providerId="AD" clId="Web-{68B95310-9BBC-B5A3-A4FF-C5982A4BEAC7}" dt="2024-04-15T14:34:43.257" v="3"/>
          <ac:spMkLst>
            <pc:docMk/>
            <pc:sldMk cId="1983413008" sldId="256"/>
            <ac:spMk id="3" creationId="{9DBAF7AB-0C79-7691-3039-E1F98E2D1D3D}"/>
          </ac:spMkLst>
        </pc:spChg>
        <pc:picChg chg="mod">
          <ac:chgData name="Sigyn Blöndal" userId="S::sigyn@unicef.is::a25e8dbd-a270-4299-b251-b79f1442ef3e" providerId="AD" clId="Web-{68B95310-9BBC-B5A3-A4FF-C5982A4BEAC7}" dt="2024-04-15T14:34:48.288" v="6" actId="1076"/>
          <ac:picMkLst>
            <pc:docMk/>
            <pc:sldMk cId="1983413008" sldId="256"/>
            <ac:picMk id="5" creationId="{B9D1A653-8DCF-9FF2-3F93-A2B65A5A35AF}"/>
          </ac:picMkLst>
        </pc:picChg>
        <pc:picChg chg="mod">
          <ac:chgData name="Sigyn Blöndal" userId="S::sigyn@unicef.is::a25e8dbd-a270-4299-b251-b79f1442ef3e" providerId="AD" clId="Web-{68B95310-9BBC-B5A3-A4FF-C5982A4BEAC7}" dt="2024-04-15T14:34:53.476" v="7" actId="1076"/>
          <ac:picMkLst>
            <pc:docMk/>
            <pc:sldMk cId="1983413008" sldId="256"/>
            <ac:picMk id="8" creationId="{F6311A57-A90B-32CC-704B-80792028666E}"/>
          </ac:picMkLst>
        </pc:picChg>
      </pc:sldChg>
      <pc:sldChg chg="delCm">
        <pc:chgData name="Sigyn Blöndal" userId="S::sigyn@unicef.is::a25e8dbd-a270-4299-b251-b79f1442ef3e" providerId="AD" clId="Web-{68B95310-9BBC-B5A3-A4FF-C5982A4BEAC7}" dt="2024-04-15T14:43:08.136" v="64"/>
        <pc:sldMkLst>
          <pc:docMk/>
          <pc:sldMk cId="3502435879" sldId="284"/>
        </pc:sldMkLst>
        <pc:extLst>
          <p:ext xmlns:p="http://schemas.openxmlformats.org/presentationml/2006/main" uri="{D6D511B9-2390-475A-947B-AFAB55BFBCF1}">
            <pc226:cmChg xmlns:pc226="http://schemas.microsoft.com/office/powerpoint/2022/06/main/command" chg="del">
              <pc226:chgData name="Sigyn Blöndal" userId="S::sigyn@unicef.is::a25e8dbd-a270-4299-b251-b79f1442ef3e" providerId="AD" clId="Web-{68B95310-9BBC-B5A3-A4FF-C5982A4BEAC7}" dt="2024-04-15T14:43:08.136" v="64"/>
              <pc2:cmMkLst xmlns:pc2="http://schemas.microsoft.com/office/powerpoint/2019/9/main/command">
                <pc:docMk/>
                <pc:sldMk cId="3502435879" sldId="284"/>
                <pc2:cmMk id="{86D02460-1375-4B34-BF8F-020A970177A8}"/>
              </pc2:cmMkLst>
            </pc226:cmChg>
          </p:ext>
        </pc:extLst>
      </pc:sldChg>
      <pc:sldChg chg="addSp delSp modSp delCm">
        <pc:chgData name="Sigyn Blöndal" userId="S::sigyn@unicef.is::a25e8dbd-a270-4299-b251-b79f1442ef3e" providerId="AD" clId="Web-{68B95310-9BBC-B5A3-A4FF-C5982A4BEAC7}" dt="2024-04-15T14:42:55.214" v="63"/>
        <pc:sldMkLst>
          <pc:docMk/>
          <pc:sldMk cId="1404914264" sldId="289"/>
        </pc:sldMkLst>
        <pc:spChg chg="add mod">
          <ac:chgData name="Sigyn Blöndal" userId="S::sigyn@unicef.is::a25e8dbd-a270-4299-b251-b79f1442ef3e" providerId="AD" clId="Web-{68B95310-9BBC-B5A3-A4FF-C5982A4BEAC7}" dt="2024-04-15T14:42:46.291" v="62" actId="1076"/>
          <ac:spMkLst>
            <pc:docMk/>
            <pc:sldMk cId="1404914264" sldId="289"/>
            <ac:spMk id="4" creationId="{BCA4E6F4-918F-09AE-7AEB-25DFC7E9513E}"/>
          </ac:spMkLst>
        </pc:spChg>
        <pc:spChg chg="mod">
          <ac:chgData name="Sigyn Blöndal" userId="S::sigyn@unicef.is::a25e8dbd-a270-4299-b251-b79f1442ef3e" providerId="AD" clId="Web-{68B95310-9BBC-B5A3-A4FF-C5982A4BEAC7}" dt="2024-04-15T14:41:44.930" v="27" actId="14100"/>
          <ac:spMkLst>
            <pc:docMk/>
            <pc:sldMk cId="1404914264" sldId="289"/>
            <ac:spMk id="8" creationId="{150FED3E-86E8-4D16-5367-C033F624389F}"/>
          </ac:spMkLst>
        </pc:spChg>
        <pc:spChg chg="add del mod">
          <ac:chgData name="Sigyn Blöndal" userId="S::sigyn@unicef.is::a25e8dbd-a270-4299-b251-b79f1442ef3e" providerId="AD" clId="Web-{68B95310-9BBC-B5A3-A4FF-C5982A4BEAC7}" dt="2024-04-15T14:42:02.087" v="32" actId="14100"/>
          <ac:spMkLst>
            <pc:docMk/>
            <pc:sldMk cId="1404914264" sldId="289"/>
            <ac:spMk id="14" creationId="{0A458992-B97B-4DFB-B9B1-481BE63C3C71}"/>
          </ac:spMkLst>
        </pc:spChg>
        <pc:picChg chg="add mod ord modCrop">
          <ac:chgData name="Sigyn Blöndal" userId="S::sigyn@unicef.is::a25e8dbd-a270-4299-b251-b79f1442ef3e" providerId="AD" clId="Web-{68B95310-9BBC-B5A3-A4FF-C5982A4BEAC7}" dt="2024-04-15T14:42:09.634" v="34" actId="14100"/>
          <ac:picMkLst>
            <pc:docMk/>
            <pc:sldMk cId="1404914264" sldId="289"/>
            <ac:picMk id="2" creationId="{325F981E-4C0D-E087-5653-83D7683BB4FE}"/>
          </ac:picMkLst>
        </pc:picChg>
        <pc:picChg chg="ord">
          <ac:chgData name="Sigyn Blöndal" userId="S::sigyn@unicef.is::a25e8dbd-a270-4299-b251-b79f1442ef3e" providerId="AD" clId="Web-{68B95310-9BBC-B5A3-A4FF-C5982A4BEAC7}" dt="2024-04-15T14:41:19.835" v="20"/>
          <ac:picMkLst>
            <pc:docMk/>
            <pc:sldMk cId="1404914264" sldId="289"/>
            <ac:picMk id="3" creationId="{DB57F1BB-18BF-EE8F-510C-C9BCBBC0381E}"/>
          </ac:picMkLst>
        </pc:picChg>
        <pc:picChg chg="del">
          <ac:chgData name="Sigyn Blöndal" userId="S::sigyn@unicef.is::a25e8dbd-a270-4299-b251-b79f1442ef3e" providerId="AD" clId="Web-{68B95310-9BBC-B5A3-A4FF-C5982A4BEAC7}" dt="2024-04-15T14:40:16.832" v="8"/>
          <ac:picMkLst>
            <pc:docMk/>
            <pc:sldMk cId="1404914264" sldId="289"/>
            <ac:picMk id="10" creationId="{6DFED847-7104-7F6C-1C17-782613A5E8F7}"/>
          </ac:picMkLst>
        </pc:picChg>
        <pc:extLst>
          <p:ext xmlns:p="http://schemas.openxmlformats.org/presentationml/2006/main" uri="{D6D511B9-2390-475A-947B-AFAB55BFBCF1}">
            <pc226:cmChg xmlns:pc226="http://schemas.microsoft.com/office/powerpoint/2022/06/main/command" chg="del">
              <pc226:chgData name="Sigyn Blöndal" userId="S::sigyn@unicef.is::a25e8dbd-a270-4299-b251-b79f1442ef3e" providerId="AD" clId="Web-{68B95310-9BBC-B5A3-A4FF-C5982A4BEAC7}" dt="2024-04-15T14:42:55.214" v="63"/>
              <pc2:cmMkLst xmlns:pc2="http://schemas.microsoft.com/office/powerpoint/2019/9/main/command">
                <pc:docMk/>
                <pc:sldMk cId="1404914264" sldId="289"/>
                <pc2:cmMk id="{B15242BC-06D5-495C-9227-5B03D01890C6}"/>
              </pc2:cmMkLst>
            </pc226:cmChg>
          </p:ext>
        </pc:extLst>
      </pc:sldChg>
    </pc:docChg>
  </pc:docChgLst>
  <pc:docChgLst>
    <pc:chgData clId="Web-{E73AB091-7C31-4D06-A0EC-97EA2D36EB49}"/>
    <pc:docChg chg="">
      <pc:chgData name="" userId="" providerId="" clId="Web-{E73AB091-7C31-4D06-A0EC-97EA2D36EB49}" dt="2024-04-15T10:37:35.405" v="0"/>
      <pc:docMkLst>
        <pc:docMk/>
      </pc:docMkLst>
      <pc:sldChg chg="modCm">
        <pc:chgData name="" userId="" providerId="" clId="Web-{E73AB091-7C31-4D06-A0EC-97EA2D36EB49}" dt="2024-04-15T10:37:35.405" v="0"/>
        <pc:sldMkLst>
          <pc:docMk/>
          <pc:sldMk cId="502709060" sldId="292"/>
        </pc:sldMkLst>
        <pc:extLst>
          <p:ext xmlns:p="http://schemas.openxmlformats.org/presentationml/2006/main" uri="{D6D511B9-2390-475A-947B-AFAB55BFBCF1}">
            <pc226:cmChg xmlns:pc226="http://schemas.microsoft.com/office/powerpoint/2022/06/main/command" chg="">
              <pc226:chgData name="" userId="" providerId="" clId="Web-{E73AB091-7C31-4D06-A0EC-97EA2D36EB49}" dt="2024-04-15T10:37:35.405" v="0"/>
              <pc2:cmMkLst xmlns:pc2="http://schemas.microsoft.com/office/powerpoint/2019/9/main/command">
                <pc:docMk/>
                <pc:sldMk cId="502709060" sldId="292"/>
                <pc2:cmMk id="{8579CF2F-1E8B-4FAD-A300-6F7869639ED9}"/>
              </pc2:cmMkLst>
              <pc226:cmRplyChg chg="add">
                <pc226:chgData name="" userId="" providerId="" clId="Web-{E73AB091-7C31-4D06-A0EC-97EA2D36EB49}" dt="2024-04-15T10:37:35.405" v="0"/>
                <pc2:cmRplyMkLst xmlns:pc2="http://schemas.microsoft.com/office/powerpoint/2019/9/main/command">
                  <pc:docMk/>
                  <pc:sldMk cId="502709060" sldId="292"/>
                  <pc2:cmMk id="{8579CF2F-1E8B-4FAD-A300-6F7869639ED9}"/>
                  <pc2:cmRplyMk id="{30BA748A-6402-43E3-BEFE-32C82CBB09EE}"/>
                </pc2:cmRplyMkLst>
              </pc226:cmRplyChg>
            </pc226:cmChg>
          </p:ext>
        </pc:extLst>
      </pc:sldChg>
    </pc:docChg>
  </pc:docChgLst>
  <pc:docChgLst>
    <pc:chgData name="Sigyn Blöndal" userId="S::sigyn@unicef.is::a25e8dbd-a270-4299-b251-b79f1442ef3e" providerId="AD" clId="Web-{AFFF9A1D-8386-0A79-0AF9-78910D066877}"/>
    <pc:docChg chg="modSld">
      <pc:chgData name="Sigyn Blöndal" userId="S::sigyn@unicef.is::a25e8dbd-a270-4299-b251-b79f1442ef3e" providerId="AD" clId="Web-{AFFF9A1D-8386-0A79-0AF9-78910D066877}" dt="2024-04-12T11:15:34.667" v="6"/>
      <pc:docMkLst>
        <pc:docMk/>
      </pc:docMkLst>
      <pc:sldChg chg="addCm modCm">
        <pc:chgData name="Sigyn Blöndal" userId="S::sigyn@unicef.is::a25e8dbd-a270-4299-b251-b79f1442ef3e" providerId="AD" clId="Web-{AFFF9A1D-8386-0A79-0AF9-78910D066877}" dt="2024-04-12T11:15:34.667" v="6"/>
        <pc:sldMkLst>
          <pc:docMk/>
          <pc:sldMk cId="1404914264" sldId="289"/>
        </pc:sldMkLst>
        <pc:extLst>
          <p:ext xmlns:p="http://schemas.openxmlformats.org/presentationml/2006/main" uri="{D6D511B9-2390-475A-947B-AFAB55BFBCF1}">
            <pc226:cmChg xmlns:pc226="http://schemas.microsoft.com/office/powerpoint/2022/06/main/command" chg="add mod">
              <pc226:chgData name="Sigyn Blöndal" userId="S::sigyn@unicef.is::a25e8dbd-a270-4299-b251-b79f1442ef3e" providerId="AD" clId="Web-{AFFF9A1D-8386-0A79-0AF9-78910D066877}" dt="2024-04-12T11:15:34.667" v="6"/>
              <pc2:cmMkLst xmlns:pc2="http://schemas.microsoft.com/office/powerpoint/2019/9/main/command">
                <pc:docMk/>
                <pc:sldMk cId="1404914264" sldId="289"/>
                <pc2:cmMk id="{B15242BC-06D5-495C-9227-5B03D01890C6}"/>
              </pc2:cmMkLst>
            </pc226:cmChg>
          </p:ext>
        </pc:extLst>
      </pc:sldChg>
      <pc:sldChg chg="modSp addCm">
        <pc:chgData name="Sigyn Blöndal" userId="S::sigyn@unicef.is::a25e8dbd-a270-4299-b251-b79f1442ef3e" providerId="AD" clId="Web-{AFFF9A1D-8386-0A79-0AF9-78910D066877}" dt="2024-04-12T11:14:28.165" v="4"/>
        <pc:sldMkLst>
          <pc:docMk/>
          <pc:sldMk cId="502709060" sldId="292"/>
        </pc:sldMkLst>
        <pc:picChg chg="mod">
          <ac:chgData name="Sigyn Blöndal" userId="S::sigyn@unicef.is::a25e8dbd-a270-4299-b251-b79f1442ef3e" providerId="AD" clId="Web-{AFFF9A1D-8386-0A79-0AF9-78910D066877}" dt="2024-04-12T11:14:03.821" v="3" actId="1076"/>
          <ac:picMkLst>
            <pc:docMk/>
            <pc:sldMk cId="502709060" sldId="292"/>
            <ac:picMk id="3" creationId="{AFE7FB52-A167-E9A1-042A-4C0346F28F43}"/>
          </ac:picMkLst>
        </pc:picChg>
        <pc:extLst>
          <p:ext xmlns:p="http://schemas.openxmlformats.org/presentationml/2006/main" uri="{D6D511B9-2390-475A-947B-AFAB55BFBCF1}">
            <pc226:cmChg xmlns:pc226="http://schemas.microsoft.com/office/powerpoint/2022/06/main/command" chg="add">
              <pc226:chgData name="Sigyn Blöndal" userId="S::sigyn@unicef.is::a25e8dbd-a270-4299-b251-b79f1442ef3e" providerId="AD" clId="Web-{AFFF9A1D-8386-0A79-0AF9-78910D066877}" dt="2024-04-12T11:14:28.165" v="4"/>
              <pc2:cmMkLst xmlns:pc2="http://schemas.microsoft.com/office/powerpoint/2019/9/main/command">
                <pc:docMk/>
                <pc:sldMk cId="502709060" sldId="292"/>
                <pc2:cmMk id="{8579CF2F-1E8B-4FAD-A300-6F7869639ED9}"/>
              </pc2:cmMkLst>
            </pc226:cmChg>
          </p:ext>
        </pc:extLst>
      </pc:sldChg>
    </pc:docChg>
  </pc:docChgLst>
  <pc:docChgLst>
    <pc:chgData name="Eva Bjarnadóttir" userId="S::evab@unicef.is::857169d0-944b-4702-9363-c7d5516406e7" providerId="AD" clId="Web-{C4D28890-DB19-FAD2-ED6E-944CBA0A7749}"/>
    <pc:docChg chg="modSld">
      <pc:chgData name="Eva Bjarnadóttir" userId="S::evab@unicef.is::857169d0-944b-4702-9363-c7d5516406e7" providerId="AD" clId="Web-{C4D28890-DB19-FAD2-ED6E-944CBA0A7749}" dt="2024-04-16T11:23:51.263" v="1540"/>
      <pc:docMkLst>
        <pc:docMk/>
      </pc:docMkLst>
      <pc:sldChg chg="modNotes">
        <pc:chgData name="Eva Bjarnadóttir" userId="S::evab@unicef.is::857169d0-944b-4702-9363-c7d5516406e7" providerId="AD" clId="Web-{C4D28890-DB19-FAD2-ED6E-944CBA0A7749}" dt="2024-04-16T11:22:38.026" v="1534"/>
        <pc:sldMkLst>
          <pc:docMk/>
          <pc:sldMk cId="558034120" sldId="267"/>
        </pc:sldMkLst>
      </pc:sldChg>
      <pc:sldChg chg="modNotes">
        <pc:chgData name="Eva Bjarnadóttir" userId="S::evab@unicef.is::857169d0-944b-4702-9363-c7d5516406e7" providerId="AD" clId="Web-{C4D28890-DB19-FAD2-ED6E-944CBA0A7749}" dt="2024-04-16T11:20:44.475" v="1528"/>
        <pc:sldMkLst>
          <pc:docMk/>
          <pc:sldMk cId="3897290114" sldId="279"/>
        </pc:sldMkLst>
      </pc:sldChg>
      <pc:sldChg chg="modNotes">
        <pc:chgData name="Eva Bjarnadóttir" userId="S::evab@unicef.is::857169d0-944b-4702-9363-c7d5516406e7" providerId="AD" clId="Web-{C4D28890-DB19-FAD2-ED6E-944CBA0A7749}" dt="2024-04-16T11:19:12.565" v="1488"/>
        <pc:sldMkLst>
          <pc:docMk/>
          <pc:sldMk cId="2484267973" sldId="281"/>
        </pc:sldMkLst>
      </pc:sldChg>
      <pc:sldChg chg="modSp">
        <pc:chgData name="Eva Bjarnadóttir" userId="S::evab@unicef.is::857169d0-944b-4702-9363-c7d5516406e7" providerId="AD" clId="Web-{C4D28890-DB19-FAD2-ED6E-944CBA0A7749}" dt="2024-04-16T11:23:31.575" v="1539" actId="20577"/>
        <pc:sldMkLst>
          <pc:docMk/>
          <pc:sldMk cId="2542757981" sldId="288"/>
        </pc:sldMkLst>
        <pc:spChg chg="mod">
          <ac:chgData name="Eva Bjarnadóttir" userId="S::evab@unicef.is::857169d0-944b-4702-9363-c7d5516406e7" providerId="AD" clId="Web-{C4D28890-DB19-FAD2-ED6E-944CBA0A7749}" dt="2024-04-16T11:23:31.575" v="1539" actId="20577"/>
          <ac:spMkLst>
            <pc:docMk/>
            <pc:sldMk cId="2542757981" sldId="288"/>
            <ac:spMk id="7" creationId="{07236820-AEFB-C216-A57B-5C6F8962E981}"/>
          </ac:spMkLst>
        </pc:spChg>
      </pc:sldChg>
      <pc:sldChg chg="modNotes">
        <pc:chgData name="Eva Bjarnadóttir" userId="S::evab@unicef.is::857169d0-944b-4702-9363-c7d5516406e7" providerId="AD" clId="Web-{C4D28890-DB19-FAD2-ED6E-944CBA0A7749}" dt="2024-04-16T11:21:11.898" v="1532"/>
        <pc:sldMkLst>
          <pc:docMk/>
          <pc:sldMk cId="3099449001" sldId="290"/>
        </pc:sldMkLst>
      </pc:sldChg>
      <pc:sldChg chg="delCm">
        <pc:chgData name="Eva Bjarnadóttir" userId="S::evab@unicef.is::857169d0-944b-4702-9363-c7d5516406e7" providerId="AD" clId="Web-{C4D28890-DB19-FAD2-ED6E-944CBA0A7749}" dt="2024-04-16T11:23:51.263" v="1540"/>
        <pc:sldMkLst>
          <pc:docMk/>
          <pc:sldMk cId="502709060" sldId="292"/>
        </pc:sldMkLst>
        <pc:extLst>
          <p:ext xmlns:p="http://schemas.openxmlformats.org/presentationml/2006/main" uri="{D6D511B9-2390-475A-947B-AFAB55BFBCF1}">
            <pc226:cmChg xmlns:pc226="http://schemas.microsoft.com/office/powerpoint/2022/06/main/command" chg="del">
              <pc226:chgData name="Eva Bjarnadóttir" userId="S::evab@unicef.is::857169d0-944b-4702-9363-c7d5516406e7" providerId="AD" clId="Web-{C4D28890-DB19-FAD2-ED6E-944CBA0A7749}" dt="2024-04-16T11:23:51.263" v="1540"/>
              <pc2:cmMkLst xmlns:pc2="http://schemas.microsoft.com/office/powerpoint/2019/9/main/command">
                <pc:docMk/>
                <pc:sldMk cId="502709060" sldId="292"/>
                <pc2:cmMk id="{8579CF2F-1E8B-4FAD-A300-6F7869639ED9}"/>
              </pc2:cmMkLst>
            </pc226:cmChg>
          </p:ext>
        </pc:extLst>
      </pc:sldChg>
    </pc:docChg>
  </pc:docChgLst>
  <pc:docChgLst>
    <pc:chgData name="Gunnar Jarl Jónsson" userId="S::gunnarjarl@unicef.is::dddcdb24-7f1a-41a5-a163-43beeb6a9bca" providerId="AD" clId="Web-{3D749A84-1C9B-FB88-BBC1-63375F6E6EB1}"/>
    <pc:docChg chg="modSld">
      <pc:chgData name="Gunnar Jarl Jónsson" userId="S::gunnarjarl@unicef.is::dddcdb24-7f1a-41a5-a163-43beeb6a9bca" providerId="AD" clId="Web-{3D749A84-1C9B-FB88-BBC1-63375F6E6EB1}" dt="2024-04-15T14:38:29.801" v="2"/>
      <pc:docMkLst>
        <pc:docMk/>
      </pc:docMkLst>
      <pc:sldChg chg="modNotes">
        <pc:chgData name="Gunnar Jarl Jónsson" userId="S::gunnarjarl@unicef.is::dddcdb24-7f1a-41a5-a163-43beeb6a9bca" providerId="AD" clId="Web-{3D749A84-1C9B-FB88-BBC1-63375F6E6EB1}" dt="2024-04-15T14:37:42.877" v="1"/>
        <pc:sldMkLst>
          <pc:docMk/>
          <pc:sldMk cId="558034120" sldId="267"/>
        </pc:sldMkLst>
      </pc:sldChg>
      <pc:sldChg chg="modCm">
        <pc:chgData name="Gunnar Jarl Jónsson" userId="S::gunnarjarl@unicef.is::dddcdb24-7f1a-41a5-a163-43beeb6a9bca" providerId="AD" clId="Web-{3D749A84-1C9B-FB88-BBC1-63375F6E6EB1}" dt="2024-04-15T14:38:29.801" v="2"/>
        <pc:sldMkLst>
          <pc:docMk/>
          <pc:sldMk cId="502709060" sldId="292"/>
        </pc:sldMkLst>
        <pc:extLst>
          <p:ext xmlns:p="http://schemas.openxmlformats.org/presentationml/2006/main" uri="{D6D511B9-2390-475A-947B-AFAB55BFBCF1}">
            <pc226:cmChg xmlns:pc226="http://schemas.microsoft.com/office/powerpoint/2022/06/main/command" chg="">
              <pc226:chgData name="Gunnar Jarl Jónsson" userId="S::gunnarjarl@unicef.is::dddcdb24-7f1a-41a5-a163-43beeb6a9bca" providerId="AD" clId="Web-{3D749A84-1C9B-FB88-BBC1-63375F6E6EB1}" dt="2024-04-15T14:38:29.801" v="2"/>
              <pc2:cmMkLst xmlns:pc2="http://schemas.microsoft.com/office/powerpoint/2019/9/main/command">
                <pc:docMk/>
                <pc:sldMk cId="502709060" sldId="292"/>
                <pc2:cmMk id="{8579CF2F-1E8B-4FAD-A300-6F7869639ED9}"/>
              </pc2:cmMkLst>
              <pc226:cmRplyChg chg="add">
                <pc226:chgData name="Gunnar Jarl Jónsson" userId="S::gunnarjarl@unicef.is::dddcdb24-7f1a-41a5-a163-43beeb6a9bca" providerId="AD" clId="Web-{3D749A84-1C9B-FB88-BBC1-63375F6E6EB1}" dt="2024-04-15T14:38:29.801" v="2"/>
                <pc2:cmRplyMkLst xmlns:pc2="http://schemas.microsoft.com/office/powerpoint/2019/9/main/command">
                  <pc:docMk/>
                  <pc:sldMk cId="502709060" sldId="292"/>
                  <pc2:cmMk id="{8579CF2F-1E8B-4FAD-A300-6F7869639ED9}"/>
                  <pc2:cmRplyMk id="{437B7B1A-C88D-45C9-A4A8-4967705BA152}"/>
                </pc2:cmRplyMkLst>
              </pc226:cmRplyChg>
            </pc226:cmChg>
          </p:ext>
        </pc:extLst>
      </pc:sldChg>
    </pc:docChg>
  </pc:docChgLst>
  <pc:docChgLst>
    <pc:chgData name="Eva Bjarnadóttir" userId="S::evab@unicef.is::857169d0-944b-4702-9363-c7d5516406e7" providerId="AD" clId="Web-{4522CDFC-D4F5-E380-886C-5FE1712E8645}"/>
    <pc:docChg chg="modSld">
      <pc:chgData name="Eva Bjarnadóttir" userId="S::evab@unicef.is::857169d0-944b-4702-9363-c7d5516406e7" providerId="AD" clId="Web-{4522CDFC-D4F5-E380-886C-5FE1712E8645}" dt="2024-04-16T11:53:53.523" v="105"/>
      <pc:docMkLst>
        <pc:docMk/>
      </pc:docMkLst>
      <pc:sldChg chg="modNotes">
        <pc:chgData name="Eva Bjarnadóttir" userId="S::evab@unicef.is::857169d0-944b-4702-9363-c7d5516406e7" providerId="AD" clId="Web-{4522CDFC-D4F5-E380-886C-5FE1712E8645}" dt="2024-04-16T11:46:30.675" v="57"/>
        <pc:sldMkLst>
          <pc:docMk/>
          <pc:sldMk cId="1185702138" sldId="270"/>
        </pc:sldMkLst>
      </pc:sldChg>
      <pc:sldChg chg="modNotes">
        <pc:chgData name="Eva Bjarnadóttir" userId="S::evab@unicef.is::857169d0-944b-4702-9363-c7d5516406e7" providerId="AD" clId="Web-{4522CDFC-D4F5-E380-886C-5FE1712E8645}" dt="2024-04-16T11:53:53.523" v="105"/>
        <pc:sldMkLst>
          <pc:docMk/>
          <pc:sldMk cId="1135962532" sldId="271"/>
        </pc:sldMkLst>
      </pc:sldChg>
    </pc:docChg>
  </pc:docChgLst>
  <pc:docChgLst>
    <pc:chgData name="Eva Bjarnadóttir" userId="857169d0-944b-4702-9363-c7d5516406e7" providerId="ADAL" clId="{2010C967-8169-4EAE-A980-87640C6C74A5}"/>
    <pc:docChg chg="modSld">
      <pc:chgData name="Eva Bjarnadóttir" userId="857169d0-944b-4702-9363-c7d5516406e7" providerId="ADAL" clId="{2010C967-8169-4EAE-A980-87640C6C74A5}" dt="2024-04-16T11:54:55.545" v="4" actId="207"/>
      <pc:docMkLst>
        <pc:docMk/>
      </pc:docMkLst>
      <pc:sldChg chg="modNotesTx">
        <pc:chgData name="Eva Bjarnadóttir" userId="857169d0-944b-4702-9363-c7d5516406e7" providerId="ADAL" clId="{2010C967-8169-4EAE-A980-87640C6C74A5}" dt="2024-04-16T11:54:55.545" v="4" actId="207"/>
        <pc:sldMkLst>
          <pc:docMk/>
          <pc:sldMk cId="1135962532" sldId="271"/>
        </pc:sldMkLst>
      </pc:sldChg>
    </pc:docChg>
  </pc:docChgLst>
  <pc:docChgLst>
    <pc:chgData clId="Web-{DD8FE5E9-47D0-486D-B7A0-D663C4A1555D}"/>
    <pc:docChg chg="mod">
      <pc:chgData name="" userId="" providerId="" clId="Web-{DD8FE5E9-47D0-486D-B7A0-D663C4A1555D}" dt="2024-04-15T09:58:14.290" v="1"/>
      <pc:docMkLst>
        <pc:docMk/>
      </pc:docMkLst>
      <pc:sldChg chg="modCm">
        <pc:chgData name="" userId="" providerId="" clId="Web-{DD8FE5E9-47D0-486D-B7A0-D663C4A1555D}" dt="2024-04-15T09:58:14.290" v="1"/>
        <pc:sldMkLst>
          <pc:docMk/>
          <pc:sldMk cId="1404914264" sldId="289"/>
        </pc:sldMkLst>
        <pc:extLst>
          <p:ext xmlns:p="http://schemas.openxmlformats.org/presentationml/2006/main" uri="{D6D511B9-2390-475A-947B-AFAB55BFBCF1}">
            <pc226:cmChg xmlns:pc226="http://schemas.microsoft.com/office/powerpoint/2022/06/main/command" chg="">
              <pc226:chgData name="" userId="" providerId="" clId="Web-{DD8FE5E9-47D0-486D-B7A0-D663C4A1555D}" dt="2024-04-15T09:58:14.290" v="1"/>
              <pc2:cmMkLst xmlns:pc2="http://schemas.microsoft.com/office/powerpoint/2019/9/main/command">
                <pc:docMk/>
                <pc:sldMk cId="1404914264" sldId="289"/>
                <pc2:cmMk id="{B15242BC-06D5-495C-9227-5B03D01890C6}"/>
              </pc2:cmMkLst>
              <pc226:cmRplyChg chg="add">
                <pc226:chgData name="" userId="" providerId="" clId="Web-{DD8FE5E9-47D0-486D-B7A0-D663C4A1555D}" dt="2024-04-15T09:58:14.290" v="1"/>
                <pc2:cmRplyMkLst xmlns:pc2="http://schemas.microsoft.com/office/powerpoint/2019/9/main/command">
                  <pc:docMk/>
                  <pc:sldMk cId="1404914264" sldId="289"/>
                  <pc2:cmMk id="{B15242BC-06D5-495C-9227-5B03D01890C6}"/>
                  <pc2:cmRplyMk id="{9CCAE1F2-D546-441A-87CA-A4E3E95B1249}"/>
                </pc2:cmRplyMkLst>
              </pc226:cmRplyChg>
            </pc226:cmChg>
          </p:ext>
        </pc:extLst>
      </pc:sldChg>
    </pc:docChg>
  </pc:docChgLst>
  <pc:docChgLst>
    <pc:chgData name="Sigyn Blöndal" userId="S::sigyn@unicef.is::a25e8dbd-a270-4299-b251-b79f1442ef3e" providerId="AD" clId="Web-{0E06C14F-59FE-2E51-FC6B-1766E25635B4}"/>
    <pc:docChg chg="modSld">
      <pc:chgData name="Sigyn Blöndal" userId="S::sigyn@unicef.is::a25e8dbd-a270-4299-b251-b79f1442ef3e" providerId="AD" clId="Web-{0E06C14F-59FE-2E51-FC6B-1766E25635B4}" dt="2024-04-15T13:41:01.114" v="42" actId="1076"/>
      <pc:docMkLst>
        <pc:docMk/>
      </pc:docMkLst>
      <pc:sldChg chg="modSp modCm">
        <pc:chgData name="Sigyn Blöndal" userId="S::sigyn@unicef.is::a25e8dbd-a270-4299-b251-b79f1442ef3e" providerId="AD" clId="Web-{0E06C14F-59FE-2E51-FC6B-1766E25635B4}" dt="2024-04-15T13:37:59.967" v="1"/>
        <pc:sldMkLst>
          <pc:docMk/>
          <pc:sldMk cId="3502435879" sldId="284"/>
        </pc:sldMkLst>
        <pc:picChg chg="mod">
          <ac:chgData name="Sigyn Blöndal" userId="S::sigyn@unicef.is::a25e8dbd-a270-4299-b251-b79f1442ef3e" providerId="AD" clId="Web-{0E06C14F-59FE-2E51-FC6B-1766E25635B4}" dt="2024-04-15T13:37:47.638" v="0" actId="14100"/>
          <ac:picMkLst>
            <pc:docMk/>
            <pc:sldMk cId="3502435879" sldId="284"/>
            <ac:picMk id="2" creationId="{4546E627-D0BF-839C-D3DE-F9DF143A2859}"/>
          </ac:picMkLst>
        </pc:picChg>
        <pc:extLst>
          <p:ext xmlns:p="http://schemas.openxmlformats.org/presentationml/2006/main" uri="{D6D511B9-2390-475A-947B-AFAB55BFBCF1}">
            <pc226:cmChg xmlns:pc226="http://schemas.microsoft.com/office/powerpoint/2022/06/main/command" chg="">
              <pc226:chgData name="Sigyn Blöndal" userId="S::sigyn@unicef.is::a25e8dbd-a270-4299-b251-b79f1442ef3e" providerId="AD" clId="Web-{0E06C14F-59FE-2E51-FC6B-1766E25635B4}" dt="2024-04-15T13:37:59.967" v="1"/>
              <pc2:cmMkLst xmlns:pc2="http://schemas.microsoft.com/office/powerpoint/2019/9/main/command">
                <pc:docMk/>
                <pc:sldMk cId="3502435879" sldId="284"/>
                <pc2:cmMk id="{86D02460-1375-4B34-BF8F-020A970177A8}"/>
              </pc2:cmMkLst>
              <pc226:cmRplyChg chg="add">
                <pc226:chgData name="Sigyn Blöndal" userId="S::sigyn@unicef.is::a25e8dbd-a270-4299-b251-b79f1442ef3e" providerId="AD" clId="Web-{0E06C14F-59FE-2E51-FC6B-1766E25635B4}" dt="2024-04-15T13:37:59.967" v="1"/>
                <pc2:cmRplyMkLst xmlns:pc2="http://schemas.microsoft.com/office/powerpoint/2019/9/main/command">
                  <pc:docMk/>
                  <pc:sldMk cId="3502435879" sldId="284"/>
                  <pc2:cmMk id="{86D02460-1375-4B34-BF8F-020A970177A8}"/>
                  <pc2:cmRplyMk id="{D9B3F847-19FD-404A-9393-727BDFF95A8F}"/>
                </pc2:cmRplyMkLst>
              </pc226:cmRplyChg>
            </pc226:cmChg>
          </p:ext>
        </pc:extLst>
      </pc:sldChg>
      <pc:sldChg chg="modSp">
        <pc:chgData name="Sigyn Blöndal" userId="S::sigyn@unicef.is::a25e8dbd-a270-4299-b251-b79f1442ef3e" providerId="AD" clId="Web-{0E06C14F-59FE-2E51-FC6B-1766E25635B4}" dt="2024-04-15T13:39:33.673" v="20" actId="14100"/>
        <pc:sldMkLst>
          <pc:docMk/>
          <pc:sldMk cId="3611878472" sldId="291"/>
        </pc:sldMkLst>
        <pc:picChg chg="mod">
          <ac:chgData name="Sigyn Blöndal" userId="S::sigyn@unicef.is::a25e8dbd-a270-4299-b251-b79f1442ef3e" providerId="AD" clId="Web-{0E06C14F-59FE-2E51-FC6B-1766E25635B4}" dt="2024-04-15T13:39:33.673" v="20" actId="14100"/>
          <ac:picMkLst>
            <pc:docMk/>
            <pc:sldMk cId="3611878472" sldId="291"/>
            <ac:picMk id="3" creationId="{DF3170EA-2A4B-8E38-784A-DCC3E702E13F}"/>
          </ac:picMkLst>
        </pc:picChg>
      </pc:sldChg>
      <pc:sldChg chg="modSp">
        <pc:chgData name="Sigyn Blöndal" userId="S::sigyn@unicef.is::a25e8dbd-a270-4299-b251-b79f1442ef3e" providerId="AD" clId="Web-{0E06C14F-59FE-2E51-FC6B-1766E25635B4}" dt="2024-04-15T13:39:56.533" v="23" actId="1076"/>
        <pc:sldMkLst>
          <pc:docMk/>
          <pc:sldMk cId="502709060" sldId="292"/>
        </pc:sldMkLst>
        <pc:picChg chg="mod">
          <ac:chgData name="Sigyn Blöndal" userId="S::sigyn@unicef.is::a25e8dbd-a270-4299-b251-b79f1442ef3e" providerId="AD" clId="Web-{0E06C14F-59FE-2E51-FC6B-1766E25635B4}" dt="2024-04-15T13:39:56.533" v="23" actId="1076"/>
          <ac:picMkLst>
            <pc:docMk/>
            <pc:sldMk cId="502709060" sldId="292"/>
            <ac:picMk id="3" creationId="{AFE7FB52-A167-E9A1-042A-4C0346F28F43}"/>
          </ac:picMkLst>
        </pc:picChg>
      </pc:sldChg>
      <pc:sldChg chg="modSp">
        <pc:chgData name="Sigyn Blöndal" userId="S::sigyn@unicef.is::a25e8dbd-a270-4299-b251-b79f1442ef3e" providerId="AD" clId="Web-{0E06C14F-59FE-2E51-FC6B-1766E25635B4}" dt="2024-04-15T13:40:17.550" v="28" actId="1076"/>
        <pc:sldMkLst>
          <pc:docMk/>
          <pc:sldMk cId="1565173775" sldId="293"/>
        </pc:sldMkLst>
        <pc:picChg chg="mod">
          <ac:chgData name="Sigyn Blöndal" userId="S::sigyn@unicef.is::a25e8dbd-a270-4299-b251-b79f1442ef3e" providerId="AD" clId="Web-{0E06C14F-59FE-2E51-FC6B-1766E25635B4}" dt="2024-04-15T13:40:17.550" v="28" actId="1076"/>
          <ac:picMkLst>
            <pc:docMk/>
            <pc:sldMk cId="1565173775" sldId="293"/>
            <ac:picMk id="3" creationId="{2C4BA4D1-EAEE-BDD8-DC52-F5A769225307}"/>
          </ac:picMkLst>
        </pc:picChg>
      </pc:sldChg>
      <pc:sldChg chg="modSp">
        <pc:chgData name="Sigyn Blöndal" userId="S::sigyn@unicef.is::a25e8dbd-a270-4299-b251-b79f1442ef3e" providerId="AD" clId="Web-{0E06C14F-59FE-2E51-FC6B-1766E25635B4}" dt="2024-04-15T13:39:27.126" v="18" actId="14100"/>
        <pc:sldMkLst>
          <pc:docMk/>
          <pc:sldMk cId="3814220098" sldId="294"/>
        </pc:sldMkLst>
        <pc:picChg chg="mod">
          <ac:chgData name="Sigyn Blöndal" userId="S::sigyn@unicef.is::a25e8dbd-a270-4299-b251-b79f1442ef3e" providerId="AD" clId="Web-{0E06C14F-59FE-2E51-FC6B-1766E25635B4}" dt="2024-04-15T13:39:27.126" v="18" actId="14100"/>
          <ac:picMkLst>
            <pc:docMk/>
            <pc:sldMk cId="3814220098" sldId="294"/>
            <ac:picMk id="3" creationId="{97DBAF36-FB7A-3369-B4E7-693E2A2A0C44}"/>
          </ac:picMkLst>
        </pc:picChg>
      </pc:sldChg>
      <pc:sldChg chg="delSp modSp">
        <pc:chgData name="Sigyn Blöndal" userId="S::sigyn@unicef.is::a25e8dbd-a270-4299-b251-b79f1442ef3e" providerId="AD" clId="Web-{0E06C14F-59FE-2E51-FC6B-1766E25635B4}" dt="2024-04-15T13:39:15.782" v="15" actId="1076"/>
        <pc:sldMkLst>
          <pc:docMk/>
          <pc:sldMk cId="1060114279" sldId="295"/>
        </pc:sldMkLst>
        <pc:spChg chg="del">
          <ac:chgData name="Sigyn Blöndal" userId="S::sigyn@unicef.is::a25e8dbd-a270-4299-b251-b79f1442ef3e" providerId="AD" clId="Web-{0E06C14F-59FE-2E51-FC6B-1766E25635B4}" dt="2024-04-15T13:38:58.219" v="9"/>
          <ac:spMkLst>
            <pc:docMk/>
            <pc:sldMk cId="1060114279" sldId="295"/>
            <ac:spMk id="2" creationId="{1E1096AE-74F6-3183-702C-739C4835A23B}"/>
          </ac:spMkLst>
        </pc:spChg>
        <pc:picChg chg="mod">
          <ac:chgData name="Sigyn Blöndal" userId="S::sigyn@unicef.is::a25e8dbd-a270-4299-b251-b79f1442ef3e" providerId="AD" clId="Web-{0E06C14F-59FE-2E51-FC6B-1766E25635B4}" dt="2024-04-15T13:39:15.782" v="15" actId="1076"/>
          <ac:picMkLst>
            <pc:docMk/>
            <pc:sldMk cId="1060114279" sldId="295"/>
            <ac:picMk id="3" creationId="{DDB48798-A713-DFEF-9A7E-D17FE258AAD4}"/>
          </ac:picMkLst>
        </pc:picChg>
      </pc:sldChg>
      <pc:sldChg chg="modSp">
        <pc:chgData name="Sigyn Blöndal" userId="S::sigyn@unicef.is::a25e8dbd-a270-4299-b251-b79f1442ef3e" providerId="AD" clId="Web-{0E06C14F-59FE-2E51-FC6B-1766E25635B4}" dt="2024-04-15T13:40:31.097" v="33" actId="14100"/>
        <pc:sldMkLst>
          <pc:docMk/>
          <pc:sldMk cId="598868421" sldId="296"/>
        </pc:sldMkLst>
        <pc:picChg chg="mod">
          <ac:chgData name="Sigyn Blöndal" userId="S::sigyn@unicef.is::a25e8dbd-a270-4299-b251-b79f1442ef3e" providerId="AD" clId="Web-{0E06C14F-59FE-2E51-FC6B-1766E25635B4}" dt="2024-04-15T13:40:31.097" v="33" actId="14100"/>
          <ac:picMkLst>
            <pc:docMk/>
            <pc:sldMk cId="598868421" sldId="296"/>
            <ac:picMk id="3" creationId="{F9519C29-A210-D293-C4F9-AA2DC62C74B2}"/>
          </ac:picMkLst>
        </pc:picChg>
      </pc:sldChg>
      <pc:sldChg chg="modSp">
        <pc:chgData name="Sigyn Blöndal" userId="S::sigyn@unicef.is::a25e8dbd-a270-4299-b251-b79f1442ef3e" providerId="AD" clId="Web-{0E06C14F-59FE-2E51-FC6B-1766E25635B4}" dt="2024-04-15T13:40:47.504" v="38" actId="14100"/>
        <pc:sldMkLst>
          <pc:docMk/>
          <pc:sldMk cId="2566431373" sldId="297"/>
        </pc:sldMkLst>
        <pc:picChg chg="mod">
          <ac:chgData name="Sigyn Blöndal" userId="S::sigyn@unicef.is::a25e8dbd-a270-4299-b251-b79f1442ef3e" providerId="AD" clId="Web-{0E06C14F-59FE-2E51-FC6B-1766E25635B4}" dt="2024-04-15T13:40:47.504" v="38" actId="14100"/>
          <ac:picMkLst>
            <pc:docMk/>
            <pc:sldMk cId="2566431373" sldId="297"/>
            <ac:picMk id="3" creationId="{8E2F8B02-46BE-00C1-2186-0BA2A9DE23F3}"/>
          </ac:picMkLst>
        </pc:picChg>
      </pc:sldChg>
      <pc:sldChg chg="modSp">
        <pc:chgData name="Sigyn Blöndal" userId="S::sigyn@unicef.is::a25e8dbd-a270-4299-b251-b79f1442ef3e" providerId="AD" clId="Web-{0E06C14F-59FE-2E51-FC6B-1766E25635B4}" dt="2024-04-15T13:41:01.114" v="42" actId="1076"/>
        <pc:sldMkLst>
          <pc:docMk/>
          <pc:sldMk cId="1187194109" sldId="298"/>
        </pc:sldMkLst>
        <pc:picChg chg="mod">
          <ac:chgData name="Sigyn Blöndal" userId="S::sigyn@unicef.is::a25e8dbd-a270-4299-b251-b79f1442ef3e" providerId="AD" clId="Web-{0E06C14F-59FE-2E51-FC6B-1766E25635B4}" dt="2024-04-15T13:41:01.114" v="42" actId="1076"/>
          <ac:picMkLst>
            <pc:docMk/>
            <pc:sldMk cId="1187194109" sldId="298"/>
            <ac:picMk id="3" creationId="{F2F79FA1-7B1D-187F-97F0-6B0120D124A9}"/>
          </ac:picMkLst>
        </pc:picChg>
      </pc:sldChg>
    </pc:docChg>
  </pc:docChgLst>
  <pc:docChgLst>
    <pc:chgData name="Gunnar Jarl Jónsson" userId="S::gunnarjarl@unicef.is::dddcdb24-7f1a-41a5-a163-43beeb6a9bca" providerId="AD" clId="Web-{6E2D39FD-2200-9766-EE2B-FDC594B14DA3}"/>
    <pc:docChg chg="modSld">
      <pc:chgData name="Gunnar Jarl Jónsson" userId="S::gunnarjarl@unicef.is::dddcdb24-7f1a-41a5-a163-43beeb6a9bca" providerId="AD" clId="Web-{6E2D39FD-2200-9766-EE2B-FDC594B14DA3}" dt="2024-04-15T22:03:34.302" v="528"/>
      <pc:docMkLst>
        <pc:docMk/>
      </pc:docMkLst>
      <pc:sldChg chg="modNotes">
        <pc:chgData name="Gunnar Jarl Jónsson" userId="S::gunnarjarl@unicef.is::dddcdb24-7f1a-41a5-a163-43beeb6a9bca" providerId="AD" clId="Web-{6E2D39FD-2200-9766-EE2B-FDC594B14DA3}" dt="2024-04-15T22:03:34.302" v="528"/>
        <pc:sldMkLst>
          <pc:docMk/>
          <pc:sldMk cId="2484267973" sldId="281"/>
        </pc:sldMkLst>
      </pc:sldChg>
    </pc:docChg>
  </pc:docChgLst>
  <pc:docChgLst>
    <pc:chgData name="Sigyn Blöndal" userId="S::sigyn@unicef.is::a25e8dbd-a270-4299-b251-b79f1442ef3e" providerId="AD" clId="Web-{D257D4D3-3DCC-5F31-5693-10EAC39B80C5}"/>
    <pc:docChg chg="modSld">
      <pc:chgData name="Sigyn Blöndal" userId="S::sigyn@unicef.is::a25e8dbd-a270-4299-b251-b79f1442ef3e" providerId="AD" clId="Web-{D257D4D3-3DCC-5F31-5693-10EAC39B80C5}" dt="2024-04-15T10:19:12.748" v="490" actId="20577"/>
      <pc:docMkLst>
        <pc:docMk/>
      </pc:docMkLst>
      <pc:sldChg chg="modSp">
        <pc:chgData name="Sigyn Blöndal" userId="S::sigyn@unicef.is::a25e8dbd-a270-4299-b251-b79f1442ef3e" providerId="AD" clId="Web-{D257D4D3-3DCC-5F31-5693-10EAC39B80C5}" dt="2024-04-15T09:52:06.301" v="6" actId="1076"/>
        <pc:sldMkLst>
          <pc:docMk/>
          <pc:sldMk cId="1983413008" sldId="256"/>
        </pc:sldMkLst>
        <pc:spChg chg="mod">
          <ac:chgData name="Sigyn Blöndal" userId="S::sigyn@unicef.is::a25e8dbd-a270-4299-b251-b79f1442ef3e" providerId="AD" clId="Web-{D257D4D3-3DCC-5F31-5693-10EAC39B80C5}" dt="2024-04-15T09:52:06.301" v="6" actId="1076"/>
          <ac:spMkLst>
            <pc:docMk/>
            <pc:sldMk cId="1983413008" sldId="256"/>
            <ac:spMk id="6" creationId="{873C176D-21BB-358A-AE34-15B11B0F4C76}"/>
          </ac:spMkLst>
        </pc:spChg>
      </pc:sldChg>
      <pc:sldChg chg="modSp modCm">
        <pc:chgData name="Sigyn Blöndal" userId="S::sigyn@unicef.is::a25e8dbd-a270-4299-b251-b79f1442ef3e" providerId="AD" clId="Web-{D257D4D3-3DCC-5F31-5693-10EAC39B80C5}" dt="2024-04-15T09:58:43.784" v="21" actId="20577"/>
        <pc:sldMkLst>
          <pc:docMk/>
          <pc:sldMk cId="4036197791" sldId="258"/>
        </pc:sldMkLst>
        <pc:spChg chg="mod">
          <ac:chgData name="Sigyn Blöndal" userId="S::sigyn@unicef.is::a25e8dbd-a270-4299-b251-b79f1442ef3e" providerId="AD" clId="Web-{D257D4D3-3DCC-5F31-5693-10EAC39B80C5}" dt="2024-04-15T09:58:43.784" v="21" actId="20577"/>
          <ac:spMkLst>
            <pc:docMk/>
            <pc:sldMk cId="4036197791" sldId="258"/>
            <ac:spMk id="11" creationId="{9618C096-F5EF-0FA5-B8D9-4CCB7DB3A95C}"/>
          </ac:spMkLst>
        </pc:spChg>
        <pc:extLst>
          <p:ext xmlns:p="http://schemas.openxmlformats.org/presentationml/2006/main" uri="{D6D511B9-2390-475A-947B-AFAB55BFBCF1}">
            <pc226:cmChg xmlns:pc226="http://schemas.microsoft.com/office/powerpoint/2022/06/main/command" chg="mod">
              <pc226:chgData name="Sigyn Blöndal" userId="S::sigyn@unicef.is::a25e8dbd-a270-4299-b251-b79f1442ef3e" providerId="AD" clId="Web-{D257D4D3-3DCC-5F31-5693-10EAC39B80C5}" dt="2024-04-15T09:58:43.784" v="21" actId="20577"/>
              <pc2:cmMkLst xmlns:pc2="http://schemas.microsoft.com/office/powerpoint/2019/9/main/command">
                <pc:docMk/>
                <pc:sldMk cId="4036197791" sldId="258"/>
                <pc2:cmMk id="{EE0ABF71-FA09-40DD-959A-C18E0B3EAA5A}"/>
              </pc2:cmMkLst>
            </pc226:cmChg>
          </p:ext>
        </pc:extLst>
      </pc:sldChg>
      <pc:sldChg chg="modSp">
        <pc:chgData name="Sigyn Blöndal" userId="S::sigyn@unicef.is::a25e8dbd-a270-4299-b251-b79f1442ef3e" providerId="AD" clId="Web-{D257D4D3-3DCC-5F31-5693-10EAC39B80C5}" dt="2024-04-15T10:19:12.748" v="490" actId="20577"/>
        <pc:sldMkLst>
          <pc:docMk/>
          <pc:sldMk cId="3228362038" sldId="260"/>
        </pc:sldMkLst>
        <pc:spChg chg="mod">
          <ac:chgData name="Sigyn Blöndal" userId="S::sigyn@unicef.is::a25e8dbd-a270-4299-b251-b79f1442ef3e" providerId="AD" clId="Web-{D257D4D3-3DCC-5F31-5693-10EAC39B80C5}" dt="2024-04-15T10:19:12.748" v="490" actId="20577"/>
          <ac:spMkLst>
            <pc:docMk/>
            <pc:sldMk cId="3228362038" sldId="260"/>
            <ac:spMk id="24" creationId="{7AFB4A43-FB87-B792-B0DA-EEA75876E3F1}"/>
          </ac:spMkLst>
        </pc:spChg>
      </pc:sldChg>
      <pc:sldChg chg="modNotes">
        <pc:chgData name="Sigyn Blöndal" userId="S::sigyn@unicef.is::a25e8dbd-a270-4299-b251-b79f1442ef3e" providerId="AD" clId="Web-{D257D4D3-3DCC-5F31-5693-10EAC39B80C5}" dt="2024-04-15T10:18:03.996" v="367"/>
        <pc:sldMkLst>
          <pc:docMk/>
          <pc:sldMk cId="3897290114" sldId="279"/>
        </pc:sldMkLst>
      </pc:sldChg>
      <pc:sldChg chg="modNotes">
        <pc:chgData name="Sigyn Blöndal" userId="S::sigyn@unicef.is::a25e8dbd-a270-4299-b251-b79f1442ef3e" providerId="AD" clId="Web-{D257D4D3-3DCC-5F31-5693-10EAC39B80C5}" dt="2024-04-15T10:02:56.824" v="72"/>
        <pc:sldMkLst>
          <pc:docMk/>
          <pc:sldMk cId="2484267973" sldId="281"/>
        </pc:sldMkLst>
      </pc:sldChg>
      <pc:sldChg chg="modSp addCm">
        <pc:chgData name="Sigyn Blöndal" userId="S::sigyn@unicef.is::a25e8dbd-a270-4299-b251-b79f1442ef3e" providerId="AD" clId="Web-{D257D4D3-3DCC-5F31-5693-10EAC39B80C5}" dt="2024-04-15T10:01:01.523" v="26"/>
        <pc:sldMkLst>
          <pc:docMk/>
          <pc:sldMk cId="3502435879" sldId="284"/>
        </pc:sldMkLst>
        <pc:spChg chg="mod">
          <ac:chgData name="Sigyn Blöndal" userId="S::sigyn@unicef.is::a25e8dbd-a270-4299-b251-b79f1442ef3e" providerId="AD" clId="Web-{D257D4D3-3DCC-5F31-5693-10EAC39B80C5}" dt="2024-04-15T09:58:54.425" v="24" actId="20577"/>
          <ac:spMkLst>
            <pc:docMk/>
            <pc:sldMk cId="3502435879" sldId="284"/>
            <ac:spMk id="7" creationId="{07000260-EEFC-15FC-EB2D-92BFA2C3DA2B}"/>
          </ac:spMkLst>
        </pc:spChg>
        <pc:spChg chg="mod">
          <ac:chgData name="Sigyn Blöndal" userId="S::sigyn@unicef.is::a25e8dbd-a270-4299-b251-b79f1442ef3e" providerId="AD" clId="Web-{D257D4D3-3DCC-5F31-5693-10EAC39B80C5}" dt="2024-04-15T09:59:02.581" v="25" actId="1076"/>
          <ac:spMkLst>
            <pc:docMk/>
            <pc:sldMk cId="3502435879" sldId="284"/>
            <ac:spMk id="10" creationId="{67DE0E54-F395-E649-C868-9A0321BD635D}"/>
          </ac:spMkLst>
        </pc:spChg>
        <pc:extLst>
          <p:ext xmlns:p="http://schemas.openxmlformats.org/presentationml/2006/main" uri="{D6D511B9-2390-475A-947B-AFAB55BFBCF1}">
            <pc226:cmChg xmlns:pc226="http://schemas.microsoft.com/office/powerpoint/2022/06/main/command" chg="add">
              <pc226:chgData name="Sigyn Blöndal" userId="S::sigyn@unicef.is::a25e8dbd-a270-4299-b251-b79f1442ef3e" providerId="AD" clId="Web-{D257D4D3-3DCC-5F31-5693-10EAC39B80C5}" dt="2024-04-15T10:01:01.523" v="26"/>
              <pc2:cmMkLst xmlns:pc2="http://schemas.microsoft.com/office/powerpoint/2019/9/main/command">
                <pc:docMk/>
                <pc:sldMk cId="3502435879" sldId="284"/>
                <pc2:cmMk id="{86D02460-1375-4B34-BF8F-020A970177A8}"/>
              </pc2:cmMkLst>
            </pc226:cmChg>
          </p:ext>
        </pc:extLst>
      </pc:sldChg>
      <pc:sldChg chg="modNotes">
        <pc:chgData name="Sigyn Blöndal" userId="S::sigyn@unicef.is::a25e8dbd-a270-4299-b251-b79f1442ef3e" providerId="AD" clId="Web-{D257D4D3-3DCC-5F31-5693-10EAC39B80C5}" dt="2024-04-15T10:15:30.990" v="115"/>
        <pc:sldMkLst>
          <pc:docMk/>
          <pc:sldMk cId="3099449001" sldId="290"/>
        </pc:sldMkLst>
      </pc:sldChg>
      <pc:sldChg chg="modNotes">
        <pc:chgData name="Sigyn Blöndal" userId="S::sigyn@unicef.is::a25e8dbd-a270-4299-b251-b79f1442ef3e" providerId="AD" clId="Web-{D257D4D3-3DCC-5F31-5693-10EAC39B80C5}" dt="2024-04-15T10:01:55.962" v="38"/>
        <pc:sldMkLst>
          <pc:docMk/>
          <pc:sldMk cId="3611878472" sldId="291"/>
        </pc:sldMkLst>
      </pc:sldChg>
      <pc:sldChg chg="modCm modNotes">
        <pc:chgData name="Sigyn Blöndal" userId="S::sigyn@unicef.is::a25e8dbd-a270-4299-b251-b79f1442ef3e" providerId="AD" clId="Web-{D257D4D3-3DCC-5F31-5693-10EAC39B80C5}" dt="2024-04-15T10:01:54.697" v="37"/>
        <pc:sldMkLst>
          <pc:docMk/>
          <pc:sldMk cId="502709060" sldId="292"/>
        </pc:sldMkLst>
        <pc:extLst>
          <p:ext xmlns:p="http://schemas.openxmlformats.org/presentationml/2006/main" uri="{D6D511B9-2390-475A-947B-AFAB55BFBCF1}">
            <pc226:cmChg xmlns:pc226="http://schemas.microsoft.com/office/powerpoint/2022/06/main/command" chg="">
              <pc226:chgData name="Sigyn Blöndal" userId="S::sigyn@unicef.is::a25e8dbd-a270-4299-b251-b79f1442ef3e" providerId="AD" clId="Web-{D257D4D3-3DCC-5F31-5693-10EAC39B80C5}" dt="2024-04-15T10:01:25.508" v="27"/>
              <pc2:cmMkLst xmlns:pc2="http://schemas.microsoft.com/office/powerpoint/2019/9/main/command">
                <pc:docMk/>
                <pc:sldMk cId="502709060" sldId="292"/>
                <pc2:cmMk id="{8579CF2F-1E8B-4FAD-A300-6F7869639ED9}"/>
              </pc2:cmMkLst>
              <pc226:cmRplyChg chg="add">
                <pc226:chgData name="Sigyn Blöndal" userId="S::sigyn@unicef.is::a25e8dbd-a270-4299-b251-b79f1442ef3e" providerId="AD" clId="Web-{D257D4D3-3DCC-5F31-5693-10EAC39B80C5}" dt="2024-04-15T10:01:25.508" v="27"/>
                <pc2:cmRplyMkLst xmlns:pc2="http://schemas.microsoft.com/office/powerpoint/2019/9/main/command">
                  <pc:docMk/>
                  <pc:sldMk cId="502709060" sldId="292"/>
                  <pc2:cmMk id="{8579CF2F-1E8B-4FAD-A300-6F7869639ED9}"/>
                  <pc2:cmRplyMk id="{40B012C6-7A8C-45D9-8332-F55D1E58E7E5}"/>
                </pc2:cmRplyMkLst>
              </pc226:cmRplyChg>
            </pc226:cmChg>
          </p:ext>
        </pc:extLst>
      </pc:sldChg>
      <pc:sldChg chg="modNotes">
        <pc:chgData name="Sigyn Blöndal" userId="S::sigyn@unicef.is::a25e8dbd-a270-4299-b251-b79f1442ef3e" providerId="AD" clId="Web-{D257D4D3-3DCC-5F31-5693-10EAC39B80C5}" dt="2024-04-15T10:02:00.494" v="42"/>
        <pc:sldMkLst>
          <pc:docMk/>
          <pc:sldMk cId="1565173775" sldId="293"/>
        </pc:sldMkLst>
      </pc:sldChg>
      <pc:sldChg chg="addSp modSp modNotes">
        <pc:chgData name="Sigyn Blöndal" userId="S::sigyn@unicef.is::a25e8dbd-a270-4299-b251-b79f1442ef3e" providerId="AD" clId="Web-{D257D4D3-3DCC-5F31-5693-10EAC39B80C5}" dt="2024-04-15T10:01:58.978" v="41"/>
        <pc:sldMkLst>
          <pc:docMk/>
          <pc:sldMk cId="1060114279" sldId="295"/>
        </pc:sldMkLst>
        <pc:spChg chg="add mod">
          <ac:chgData name="Sigyn Blöndal" userId="S::sigyn@unicef.is::a25e8dbd-a270-4299-b251-b79f1442ef3e" providerId="AD" clId="Web-{D257D4D3-3DCC-5F31-5693-10EAC39B80C5}" dt="2024-04-15T10:01:58.509" v="40"/>
          <ac:spMkLst>
            <pc:docMk/>
            <pc:sldMk cId="1060114279" sldId="295"/>
            <ac:spMk id="2" creationId="{1E1096AE-74F6-3183-702C-739C4835A23B}"/>
          </ac:spMkLst>
        </pc:spChg>
      </pc:sldChg>
      <pc:sldChg chg="modNotes">
        <pc:chgData name="Sigyn Blöndal" userId="S::sigyn@unicef.is::a25e8dbd-a270-4299-b251-b79f1442ef3e" providerId="AD" clId="Web-{D257D4D3-3DCC-5F31-5693-10EAC39B80C5}" dt="2024-04-15T10:02:01.712" v="43"/>
        <pc:sldMkLst>
          <pc:docMk/>
          <pc:sldMk cId="598868421" sldId="296"/>
        </pc:sldMkLst>
      </pc:sldChg>
      <pc:sldChg chg="modNotes">
        <pc:chgData name="Sigyn Blöndal" userId="S::sigyn@unicef.is::a25e8dbd-a270-4299-b251-b79f1442ef3e" providerId="AD" clId="Web-{D257D4D3-3DCC-5F31-5693-10EAC39B80C5}" dt="2024-04-15T10:02:04.447" v="44"/>
        <pc:sldMkLst>
          <pc:docMk/>
          <pc:sldMk cId="2566431373" sldId="297"/>
        </pc:sldMkLst>
      </pc:sldChg>
      <pc:sldChg chg="modNotes">
        <pc:chgData name="Sigyn Blöndal" userId="S::sigyn@unicef.is::a25e8dbd-a270-4299-b251-b79f1442ef3e" providerId="AD" clId="Web-{D257D4D3-3DCC-5F31-5693-10EAC39B80C5}" dt="2024-04-15T10:02:07.588" v="45"/>
        <pc:sldMkLst>
          <pc:docMk/>
          <pc:sldMk cId="1187194109" sldId="298"/>
        </pc:sldMkLst>
      </pc:sldChg>
      <pc:sldChg chg="modSp">
        <pc:chgData name="Sigyn Blöndal" userId="S::sigyn@unicef.is::a25e8dbd-a270-4299-b251-b79f1442ef3e" providerId="AD" clId="Web-{D257D4D3-3DCC-5F31-5693-10EAC39B80C5}" dt="2024-04-15T09:53:53.711" v="9" actId="20577"/>
        <pc:sldMkLst>
          <pc:docMk/>
          <pc:sldMk cId="2127312617" sldId="299"/>
        </pc:sldMkLst>
        <pc:spChg chg="mod">
          <ac:chgData name="Sigyn Blöndal" userId="S::sigyn@unicef.is::a25e8dbd-a270-4299-b251-b79f1442ef3e" providerId="AD" clId="Web-{D257D4D3-3DCC-5F31-5693-10EAC39B80C5}" dt="2024-04-15T09:53:53.711" v="9" actId="20577"/>
          <ac:spMkLst>
            <pc:docMk/>
            <pc:sldMk cId="2127312617" sldId="299"/>
            <ac:spMk id="3" creationId="{6C10A08D-5CE6-2C5C-7BB6-3F1563BB311A}"/>
          </ac:spMkLst>
        </pc:spChg>
      </pc:sldChg>
    </pc:docChg>
  </pc:docChgLst>
  <pc:docChgLst>
    <pc:chgData name="Laufey Björk Ólafsdóttir" userId="S::laufey@unicef.is::6975f18b-d2ce-4ae5-8139-289c0e144934" providerId="AD" clId="Web-{801454A5-E128-3022-C5AF-217D72A0C113}"/>
    <pc:docChg chg="">
      <pc:chgData name="Laufey Björk Ólafsdóttir" userId="S::laufey@unicef.is::6975f18b-d2ce-4ae5-8139-289c0e144934" providerId="AD" clId="Web-{801454A5-E128-3022-C5AF-217D72A0C113}" dt="2024-04-15T09:59:41.505" v="1"/>
      <pc:docMkLst>
        <pc:docMk/>
      </pc:docMkLst>
      <pc:sldChg chg="modCm">
        <pc:chgData name="Laufey Björk Ólafsdóttir" userId="S::laufey@unicef.is::6975f18b-d2ce-4ae5-8139-289c0e144934" providerId="AD" clId="Web-{801454A5-E128-3022-C5AF-217D72A0C113}" dt="2024-04-15T09:59:41.505" v="1"/>
        <pc:sldMkLst>
          <pc:docMk/>
          <pc:sldMk cId="1404914264" sldId="289"/>
        </pc:sldMkLst>
        <pc:extLst>
          <p:ext xmlns:p="http://schemas.openxmlformats.org/presentationml/2006/main" uri="{D6D511B9-2390-475A-947B-AFAB55BFBCF1}">
            <pc226:cmChg xmlns:pc226="http://schemas.microsoft.com/office/powerpoint/2022/06/main/command" chg="">
              <pc226:chgData name="Laufey Björk Ólafsdóttir" userId="S::laufey@unicef.is::6975f18b-d2ce-4ae5-8139-289c0e144934" providerId="AD" clId="Web-{801454A5-E128-3022-C5AF-217D72A0C113}" dt="2024-04-15T09:59:41.505" v="1"/>
              <pc2:cmMkLst xmlns:pc2="http://schemas.microsoft.com/office/powerpoint/2019/9/main/command">
                <pc:docMk/>
                <pc:sldMk cId="1404914264" sldId="289"/>
                <pc2:cmMk id="{B15242BC-06D5-495C-9227-5B03D01890C6}"/>
              </pc2:cmMkLst>
              <pc226:cmRplyChg chg="add">
                <pc226:chgData name="Laufey Björk Ólafsdóttir" userId="S::laufey@unicef.is::6975f18b-d2ce-4ae5-8139-289c0e144934" providerId="AD" clId="Web-{801454A5-E128-3022-C5AF-217D72A0C113}" dt="2024-04-15T09:59:41.505" v="1"/>
                <pc2:cmRplyMkLst xmlns:pc2="http://schemas.microsoft.com/office/powerpoint/2019/9/main/command">
                  <pc:docMk/>
                  <pc:sldMk cId="1404914264" sldId="289"/>
                  <pc2:cmMk id="{B15242BC-06D5-495C-9227-5B03D01890C6}"/>
                  <pc2:cmRplyMk id="{4CA6254B-DF9E-4133-B573-C6A63FD3C7EB}"/>
                </pc2:cmRplyMkLst>
              </pc226:cmRplyChg>
            </pc226:cmChg>
          </p:ext>
        </pc:extLst>
      </pc:sldChg>
      <pc:sldChg chg="modCm">
        <pc:chgData name="Laufey Björk Ólafsdóttir" userId="S::laufey@unicef.is::6975f18b-d2ce-4ae5-8139-289c0e144934" providerId="AD" clId="Web-{801454A5-E128-3022-C5AF-217D72A0C113}" dt="2024-04-15T09:59:13.270" v="0"/>
        <pc:sldMkLst>
          <pc:docMk/>
          <pc:sldMk cId="502709060" sldId="292"/>
        </pc:sldMkLst>
        <pc:extLst>
          <p:ext xmlns:p="http://schemas.openxmlformats.org/presentationml/2006/main" uri="{D6D511B9-2390-475A-947B-AFAB55BFBCF1}">
            <pc226:cmChg xmlns:pc226="http://schemas.microsoft.com/office/powerpoint/2022/06/main/command" chg="">
              <pc226:chgData name="Laufey Björk Ólafsdóttir" userId="S::laufey@unicef.is::6975f18b-d2ce-4ae5-8139-289c0e144934" providerId="AD" clId="Web-{801454A5-E128-3022-C5AF-217D72A0C113}" dt="2024-04-15T09:59:13.270" v="0"/>
              <pc2:cmMkLst xmlns:pc2="http://schemas.microsoft.com/office/powerpoint/2019/9/main/command">
                <pc:docMk/>
                <pc:sldMk cId="502709060" sldId="292"/>
                <pc2:cmMk id="{8579CF2F-1E8B-4FAD-A300-6F7869639ED9}"/>
              </pc2:cmMkLst>
              <pc226:cmRplyChg chg="add">
                <pc226:chgData name="Laufey Björk Ólafsdóttir" userId="S::laufey@unicef.is::6975f18b-d2ce-4ae5-8139-289c0e144934" providerId="AD" clId="Web-{801454A5-E128-3022-C5AF-217D72A0C113}" dt="2024-04-15T09:59:13.270" v="0"/>
                <pc2:cmRplyMkLst xmlns:pc2="http://schemas.microsoft.com/office/powerpoint/2019/9/main/command">
                  <pc:docMk/>
                  <pc:sldMk cId="502709060" sldId="292"/>
                  <pc2:cmMk id="{8579CF2F-1E8B-4FAD-A300-6F7869639ED9}"/>
                  <pc2:cmRplyMk id="{C00BDDAC-994D-4EA2-A3C6-269E45FAA9BF}"/>
                </pc2:cmRplyMkLst>
              </pc226:cmRplyChg>
            </pc226:cmChg>
          </p:ext>
        </pc:extLst>
      </pc:sldChg>
    </pc:docChg>
  </pc:docChgLst>
  <pc:docChgLst>
    <pc:chgData name="Laufey Björk Ólafsdóttir" userId="S::laufey@unicef.is::6975f18b-d2ce-4ae5-8139-289c0e144934" providerId="AD" clId="Web-{DFF3E137-4595-A852-7997-5443881F51F4}"/>
    <pc:docChg chg="modSld">
      <pc:chgData name="Laufey Björk Ólafsdóttir" userId="S::laufey@unicef.is::6975f18b-d2ce-4ae5-8139-289c0e144934" providerId="AD" clId="Web-{DFF3E137-4595-A852-7997-5443881F51F4}" dt="2024-04-15T10:48:56.004" v="45"/>
      <pc:docMkLst>
        <pc:docMk/>
      </pc:docMkLst>
      <pc:sldChg chg="addSp delSp modSp modCm">
        <pc:chgData name="Laufey Björk Ólafsdóttir" userId="S::laufey@unicef.is::6975f18b-d2ce-4ae5-8139-289c0e144934" providerId="AD" clId="Web-{DFF3E137-4595-A852-7997-5443881F51F4}" dt="2024-04-15T10:48:56.004" v="45"/>
        <pc:sldMkLst>
          <pc:docMk/>
          <pc:sldMk cId="3502435879" sldId="284"/>
        </pc:sldMkLst>
        <pc:spChg chg="mod">
          <ac:chgData name="Laufey Björk Ólafsdóttir" userId="S::laufey@unicef.is::6975f18b-d2ce-4ae5-8139-289c0e144934" providerId="AD" clId="Web-{DFF3E137-4595-A852-7997-5443881F51F4}" dt="2024-04-15T10:47:34.970" v="39" actId="1076"/>
          <ac:spMkLst>
            <pc:docMk/>
            <pc:sldMk cId="3502435879" sldId="284"/>
            <ac:spMk id="7" creationId="{07000260-EEFC-15FC-EB2D-92BFA2C3DA2B}"/>
          </ac:spMkLst>
        </pc:spChg>
        <pc:spChg chg="mod">
          <ac:chgData name="Laufey Björk Ólafsdóttir" userId="S::laufey@unicef.is::6975f18b-d2ce-4ae5-8139-289c0e144934" providerId="AD" clId="Web-{DFF3E137-4595-A852-7997-5443881F51F4}" dt="2024-04-15T10:46:20.749" v="33" actId="1076"/>
          <ac:spMkLst>
            <pc:docMk/>
            <pc:sldMk cId="3502435879" sldId="284"/>
            <ac:spMk id="10" creationId="{67DE0E54-F395-E649-C868-9A0321BD635D}"/>
          </ac:spMkLst>
        </pc:spChg>
        <pc:spChg chg="add del mod">
          <ac:chgData name="Laufey Björk Ólafsdóttir" userId="S::laufey@unicef.is::6975f18b-d2ce-4ae5-8139-289c0e144934" providerId="AD" clId="Web-{DFF3E137-4595-A852-7997-5443881F51F4}" dt="2024-04-15T10:46:25.686" v="34"/>
          <ac:spMkLst>
            <pc:docMk/>
            <pc:sldMk cId="3502435879" sldId="284"/>
            <ac:spMk id="13" creationId="{75B8A82C-D9A4-63DB-3B24-D42483ED4818}"/>
          </ac:spMkLst>
        </pc:spChg>
        <pc:picChg chg="add del mod modCrop">
          <ac:chgData name="Laufey Björk Ólafsdóttir" userId="S::laufey@unicef.is::6975f18b-d2ce-4ae5-8139-289c0e144934" providerId="AD" clId="Web-{DFF3E137-4595-A852-7997-5443881F51F4}" dt="2024-04-15T10:48:22.753" v="43"/>
          <ac:picMkLst>
            <pc:docMk/>
            <pc:sldMk cId="3502435879" sldId="284"/>
            <ac:picMk id="2" creationId="{4546E627-D0BF-839C-D3DE-F9DF143A2859}"/>
          </ac:picMkLst>
        </pc:picChg>
        <pc:picChg chg="add del">
          <ac:chgData name="Laufey Björk Ólafsdóttir" userId="S::laufey@unicef.is::6975f18b-d2ce-4ae5-8139-289c0e144934" providerId="AD" clId="Web-{DFF3E137-4595-A852-7997-5443881F51F4}" dt="2024-04-15T10:40:44.566" v="13"/>
          <ac:picMkLst>
            <pc:docMk/>
            <pc:sldMk cId="3502435879" sldId="284"/>
            <ac:picMk id="6" creationId="{03D4D777-5ABF-7FE3-9205-FE64696C000F}"/>
          </ac:picMkLst>
        </pc:picChg>
        <pc:picChg chg="del">
          <ac:chgData name="Laufey Björk Ólafsdóttir" userId="S::laufey@unicef.is::6975f18b-d2ce-4ae5-8139-289c0e144934" providerId="AD" clId="Web-{DFF3E137-4595-A852-7997-5443881F51F4}" dt="2024-04-15T10:43:55.822" v="23"/>
          <ac:picMkLst>
            <pc:docMk/>
            <pc:sldMk cId="3502435879" sldId="284"/>
            <ac:picMk id="8" creationId="{B226147B-3211-8B07-4034-A5522DDB5599}"/>
          </ac:picMkLst>
        </pc:picChg>
        <pc:picChg chg="add del">
          <ac:chgData name="Laufey Björk Ólafsdóttir" userId="S::laufey@unicef.is::6975f18b-d2ce-4ae5-8139-289c0e144934" providerId="AD" clId="Web-{DFF3E137-4595-A852-7997-5443881F51F4}" dt="2024-04-15T10:44:00.635" v="24"/>
          <ac:picMkLst>
            <pc:docMk/>
            <pc:sldMk cId="3502435879" sldId="284"/>
            <ac:picMk id="11" creationId="{CF2CE241-1A53-287D-6FBE-EEA5EF6849C6}"/>
          </ac:picMkLst>
        </pc:picChg>
        <pc:extLst>
          <p:ext xmlns:p="http://schemas.openxmlformats.org/presentationml/2006/main" uri="{D6D511B9-2390-475A-947B-AFAB55BFBCF1}">
            <pc226:cmChg xmlns:pc226="http://schemas.microsoft.com/office/powerpoint/2022/06/main/command" chg="">
              <pc226:chgData name="Laufey Björk Ólafsdóttir" userId="S::laufey@unicef.is::6975f18b-d2ce-4ae5-8139-289c0e144934" providerId="AD" clId="Web-{DFF3E137-4595-A852-7997-5443881F51F4}" dt="2024-04-15T10:48:56.004" v="45"/>
              <pc2:cmMkLst xmlns:pc2="http://schemas.microsoft.com/office/powerpoint/2019/9/main/command">
                <pc:docMk/>
                <pc:sldMk cId="3502435879" sldId="284"/>
                <pc2:cmMk id="{86D02460-1375-4B34-BF8F-020A970177A8}"/>
              </pc2:cmMkLst>
              <pc226:cmRplyChg chg="add">
                <pc226:chgData name="Laufey Björk Ólafsdóttir" userId="S::laufey@unicef.is::6975f18b-d2ce-4ae5-8139-289c0e144934" providerId="AD" clId="Web-{DFF3E137-4595-A852-7997-5443881F51F4}" dt="2024-04-15T10:48:56.004" v="45"/>
                <pc2:cmRplyMkLst xmlns:pc2="http://schemas.microsoft.com/office/powerpoint/2019/9/main/command">
                  <pc:docMk/>
                  <pc:sldMk cId="3502435879" sldId="284"/>
                  <pc2:cmMk id="{86D02460-1375-4B34-BF8F-020A970177A8}"/>
                  <pc2:cmRplyMk id="{82877D69-9B9B-44D6-A22B-8C130E79B868}"/>
                </pc2:cmRplyMkLst>
              </pc226:cmRplyChg>
              <pc226:cmRplyChg chg="add">
                <pc226:chgData name="Laufey Björk Ólafsdóttir" userId="S::laufey@unicef.is::6975f18b-d2ce-4ae5-8139-289c0e144934" providerId="AD" clId="Web-{DFF3E137-4595-A852-7997-5443881F51F4}" dt="2024-04-15T10:48:35.503" v="44"/>
                <pc2:cmRplyMkLst xmlns:pc2="http://schemas.microsoft.com/office/powerpoint/2019/9/main/command">
                  <pc:docMk/>
                  <pc:sldMk cId="3502435879" sldId="284"/>
                  <pc2:cmMk id="{86D02460-1375-4B34-BF8F-020A970177A8}"/>
                  <pc2:cmRplyMk id="{FD4AB1DD-D8FE-4F81-9EBC-5932B35F428C}"/>
                </pc2:cmRplyMkLst>
              </pc226:cmRplyChg>
            </pc226:cmChg>
          </p:ext>
        </pc:extLst>
      </pc:sldChg>
    </pc:docChg>
  </pc:docChgLst>
</pc:chgInfo>
</file>

<file path=ppt/comments/modernComment_102_F0937D9F.xml><?xml version="1.0" encoding="utf-8"?>
<p188:cmLst xmlns:a="http://schemas.openxmlformats.org/drawingml/2006/main" xmlns:r="http://schemas.openxmlformats.org/officeDocument/2006/relationships" xmlns:p188="http://schemas.microsoft.com/office/powerpoint/2018/8/main">
  <p188:cm id="{EE0ABF71-FA09-40DD-959A-C18E0B3EAA5A}" authorId="{D0A72A63-90F5-A0A3-047B-9E59C076EB0F}" status="resolved" created="2024-03-21T16:11:42.142" complete="100000">
    <ac:txMkLst xmlns:ac="http://schemas.microsoft.com/office/drawing/2013/main/command">
      <pc:docMk xmlns:pc="http://schemas.microsoft.com/office/powerpoint/2013/main/command"/>
      <pc:sldMk xmlns:pc="http://schemas.microsoft.com/office/powerpoint/2013/main/command" cId="4036197791" sldId="258"/>
      <ac:spMk id="11" creationId="{9618C096-F5EF-0FA5-B8D9-4CCB7DB3A95C}"/>
      <ac:txMk cp="437">
        <ac:context len="1527" hash="2937951795"/>
      </ac:txMk>
    </ac:txMkLst>
    <p188:pos x="4291263" y="5123447"/>
    <p188:replyLst>
      <p188:reply id="{869F96A4-AEAD-4A6F-9798-B8BD80E85766}" authorId="{8B1423BC-B11F-41B9-3BED-9A61418718B4}" created="2024-03-22T09:18:10.373">
        <p188:txBody>
          <a:bodyPr/>
          <a:lstStyle/>
          <a:p>
            <a:r>
              <a:rPr lang="is-IS"/>
              <a:t>Örugglega ekki... Eg er bara mjög dugleg að setja stóran staf í allt svona - skal tekka </a:t>
            </a:r>
          </a:p>
        </p188:txBody>
      </p188:reply>
      <p188:reply id="{CA83C3CB-3387-4AB8-A32B-64DAAC796667}" authorId="{8B1423BC-B11F-41B9-3BED-9A61418718B4}" created="2024-03-22T09:24:24.363">
        <p188:txBody>
          <a:bodyPr/>
          <a:lstStyle/>
          <a:p>
            <a:r>
              <a:rPr lang="is-IS"/>
              <a:t>Þau eru með litlum staf 😉 </a:t>
            </a:r>
          </a:p>
        </p188:txBody>
      </p188:reply>
    </p188:replyLst>
    <p188:txBody>
      <a:bodyPr/>
      <a:lstStyle/>
      <a:p>
        <a:r>
          <a:rPr lang="en-US"/>
          <a:t>eru Heimsmarkmiðin alltaf skrifuð með stóru H-i?</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3100A-B56D-4ABF-AE9F-91A418A1B557}" type="datetimeFigureOut">
              <a:rPr lang="is-IS" smtClean="0"/>
              <a:t>16.4.2024</a:t>
            </a:fld>
            <a:endParaRPr lang="is-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2CCF95-B760-4383-AFD8-A595AEB9A055}" type="slidenum">
              <a:rPr lang="is-IS" smtClean="0"/>
              <a:t>‹#›</a:t>
            </a:fld>
            <a:endParaRPr lang="is-IS"/>
          </a:p>
        </p:txBody>
      </p:sp>
    </p:spTree>
    <p:extLst>
      <p:ext uri="{BB962C8B-B14F-4D97-AF65-F5344CB8AC3E}">
        <p14:creationId xmlns:p14="http://schemas.microsoft.com/office/powerpoint/2010/main" val="2233200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4</a:t>
            </a:fld>
            <a:endParaRPr lang="is-IS"/>
          </a:p>
        </p:txBody>
      </p:sp>
    </p:spTree>
    <p:extLst>
      <p:ext uri="{BB962C8B-B14F-4D97-AF65-F5344CB8AC3E}">
        <p14:creationId xmlns:p14="http://schemas.microsoft.com/office/powerpoint/2010/main" val="2817182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Greinunum</a:t>
            </a:r>
            <a:r>
              <a:rPr lang="en-US"/>
              <a:t> </a:t>
            </a:r>
            <a:r>
              <a:rPr lang="en-US" err="1"/>
              <a:t>úr</a:t>
            </a:r>
            <a:r>
              <a:rPr lang="en-US"/>
              <a:t> </a:t>
            </a:r>
            <a:r>
              <a:rPr lang="en-US" err="1"/>
              <a:t>Barnasáttmálanum</a:t>
            </a:r>
            <a:r>
              <a:rPr lang="en-US"/>
              <a:t> </a:t>
            </a:r>
            <a:r>
              <a:rPr lang="en-US" err="1"/>
              <a:t>eru</a:t>
            </a:r>
            <a:r>
              <a:rPr lang="en-US"/>
              <a:t> </a:t>
            </a:r>
            <a:r>
              <a:rPr lang="en-US" err="1"/>
              <a:t>hengdar</a:t>
            </a:r>
            <a:r>
              <a:rPr lang="en-US"/>
              <a:t> </a:t>
            </a:r>
            <a:r>
              <a:rPr lang="en-US" err="1"/>
              <a:t>upp</a:t>
            </a:r>
            <a:r>
              <a:rPr lang="en-US"/>
              <a:t> í </a:t>
            </a:r>
            <a:r>
              <a:rPr lang="en-US" err="1"/>
              <a:t>stofunni</a:t>
            </a:r>
            <a:r>
              <a:rPr lang="en-US"/>
              <a:t> (</a:t>
            </a:r>
            <a:r>
              <a:rPr lang="en-US" err="1"/>
              <a:t>stærri</a:t>
            </a:r>
            <a:r>
              <a:rPr lang="en-US"/>
              <a:t> </a:t>
            </a:r>
            <a:r>
              <a:rPr lang="en-US" err="1"/>
              <a:t>myndir</a:t>
            </a:r>
            <a:r>
              <a:rPr lang="en-US"/>
              <a:t> </a:t>
            </a:r>
            <a:r>
              <a:rPr lang="en-US" err="1"/>
              <a:t>af</a:t>
            </a:r>
            <a:r>
              <a:rPr lang="en-US"/>
              <a:t> </a:t>
            </a:r>
            <a:r>
              <a:rPr lang="en-US" err="1"/>
              <a:t>greinum</a:t>
            </a:r>
            <a:r>
              <a:rPr lang="en-US"/>
              <a:t> </a:t>
            </a:r>
            <a:r>
              <a:rPr lang="en-US" err="1"/>
              <a:t>til</a:t>
            </a:r>
            <a:r>
              <a:rPr lang="en-US"/>
              <a:t> </a:t>
            </a:r>
            <a:r>
              <a:rPr lang="en-US" err="1"/>
              <a:t>prentunar</a:t>
            </a:r>
            <a:r>
              <a:rPr lang="en-US"/>
              <a:t> á </a:t>
            </a:r>
            <a:r>
              <a:rPr lang="en-US" err="1"/>
              <a:t>glærum</a:t>
            </a:r>
            <a:r>
              <a:rPr lang="en-US"/>
              <a:t> 23-30).</a:t>
            </a:r>
          </a:p>
          <a:p>
            <a:r>
              <a:rPr lang="en-US"/>
              <a:t>Gott er </a:t>
            </a:r>
            <a:r>
              <a:rPr lang="en-US" err="1"/>
              <a:t>að</a:t>
            </a:r>
            <a:r>
              <a:rPr lang="en-US"/>
              <a:t> </a:t>
            </a:r>
            <a:r>
              <a:rPr lang="en-US" err="1"/>
              <a:t>dreifa</a:t>
            </a:r>
            <a:r>
              <a:rPr lang="en-US"/>
              <a:t> </a:t>
            </a:r>
            <a:r>
              <a:rPr lang="en-US" err="1"/>
              <a:t>þeim</a:t>
            </a:r>
            <a:r>
              <a:rPr lang="en-US"/>
              <a:t> vel </a:t>
            </a:r>
            <a:r>
              <a:rPr lang="en-US" err="1"/>
              <a:t>svo</a:t>
            </a:r>
            <a:r>
              <a:rPr lang="en-US"/>
              <a:t> </a:t>
            </a:r>
            <a:r>
              <a:rPr lang="en-US" err="1"/>
              <a:t>skýrt</a:t>
            </a:r>
            <a:r>
              <a:rPr lang="en-US"/>
              <a:t> </a:t>
            </a:r>
            <a:r>
              <a:rPr lang="en-US" err="1"/>
              <a:t>sé</a:t>
            </a:r>
            <a:r>
              <a:rPr lang="en-US"/>
              <a:t> </a:t>
            </a:r>
            <a:r>
              <a:rPr lang="en-US" err="1"/>
              <a:t>hvað</a:t>
            </a:r>
            <a:r>
              <a:rPr lang="en-US"/>
              <a:t> </a:t>
            </a:r>
            <a:r>
              <a:rPr lang="en-US" err="1"/>
              <a:t>nemendur</a:t>
            </a:r>
            <a:r>
              <a:rPr lang="en-US"/>
              <a:t> </a:t>
            </a:r>
            <a:r>
              <a:rPr lang="en-US" err="1"/>
              <a:t>velja</a:t>
            </a:r>
            <a:r>
              <a:rPr lang="en-US"/>
              <a:t>. </a:t>
            </a:r>
            <a:r>
              <a:rPr lang="en-US" err="1"/>
              <a:t>Mikilvægt</a:t>
            </a:r>
            <a:r>
              <a:rPr lang="en-US"/>
              <a:t> er </a:t>
            </a:r>
            <a:r>
              <a:rPr lang="en-US" err="1"/>
              <a:t>að</a:t>
            </a:r>
            <a:r>
              <a:rPr lang="en-US"/>
              <a:t> </a:t>
            </a:r>
            <a:r>
              <a:rPr lang="en-US" err="1"/>
              <a:t>útskýra</a:t>
            </a:r>
            <a:r>
              <a:rPr lang="en-US"/>
              <a:t> </a:t>
            </a:r>
            <a:r>
              <a:rPr lang="en-US" err="1"/>
              <a:t>fyrir</a:t>
            </a:r>
            <a:r>
              <a:rPr lang="en-US"/>
              <a:t> </a:t>
            </a:r>
            <a:r>
              <a:rPr lang="en-US" err="1"/>
              <a:t>nemendum</a:t>
            </a:r>
            <a:r>
              <a:rPr lang="en-US"/>
              <a:t> </a:t>
            </a:r>
            <a:r>
              <a:rPr lang="en-US" err="1"/>
              <a:t>að</a:t>
            </a:r>
            <a:r>
              <a:rPr lang="en-US"/>
              <a:t> </a:t>
            </a:r>
            <a:r>
              <a:rPr lang="en-US" err="1"/>
              <a:t>þau</a:t>
            </a:r>
            <a:r>
              <a:rPr lang="en-US"/>
              <a:t> </a:t>
            </a:r>
            <a:r>
              <a:rPr lang="en-US" err="1"/>
              <a:t>eigi</a:t>
            </a:r>
            <a:r>
              <a:rPr lang="en-US"/>
              <a:t> </a:t>
            </a:r>
            <a:r>
              <a:rPr lang="en-US" err="1"/>
              <a:t>að</a:t>
            </a:r>
            <a:r>
              <a:rPr lang="en-US"/>
              <a:t> </a:t>
            </a:r>
            <a:r>
              <a:rPr lang="en-US" err="1"/>
              <a:t>velja</a:t>
            </a:r>
            <a:r>
              <a:rPr lang="en-US"/>
              <a:t> </a:t>
            </a:r>
            <a:r>
              <a:rPr lang="en-US" err="1"/>
              <a:t>sér</a:t>
            </a:r>
            <a:r>
              <a:rPr lang="en-US"/>
              <a:t> </a:t>
            </a:r>
            <a:r>
              <a:rPr lang="en-US" err="1"/>
              <a:t>grein</a:t>
            </a:r>
            <a:r>
              <a:rPr lang="en-US"/>
              <a:t> </a:t>
            </a:r>
            <a:r>
              <a:rPr lang="en-US" err="1"/>
              <a:t>sem</a:t>
            </a:r>
            <a:r>
              <a:rPr lang="en-US"/>
              <a:t> </a:t>
            </a:r>
            <a:r>
              <a:rPr lang="en-US" err="1"/>
              <a:t>þau</a:t>
            </a:r>
            <a:r>
              <a:rPr lang="en-US"/>
              <a:t> </a:t>
            </a:r>
            <a:r>
              <a:rPr lang="en-US" err="1"/>
              <a:t>telja</a:t>
            </a:r>
            <a:r>
              <a:rPr lang="en-US"/>
              <a:t> </a:t>
            </a:r>
            <a:r>
              <a:rPr lang="en-US" err="1"/>
              <a:t>að</a:t>
            </a:r>
            <a:r>
              <a:rPr lang="en-US"/>
              <a:t> </a:t>
            </a:r>
            <a:r>
              <a:rPr lang="en-US" err="1"/>
              <a:t>loftslagsbreytingarnar</a:t>
            </a:r>
            <a:r>
              <a:rPr lang="en-US"/>
              <a:t> </a:t>
            </a:r>
            <a:r>
              <a:rPr lang="en-US" err="1"/>
              <a:t>hafi</a:t>
            </a:r>
            <a:r>
              <a:rPr lang="en-US"/>
              <a:t> </a:t>
            </a:r>
            <a:r>
              <a:rPr lang="en-US" err="1"/>
              <a:t>áhrif</a:t>
            </a:r>
            <a:r>
              <a:rPr lang="en-US"/>
              <a:t> á. </a:t>
            </a:r>
            <a:r>
              <a:rPr lang="en-US" err="1"/>
              <a:t>Fáðu</a:t>
            </a:r>
            <a:r>
              <a:rPr lang="en-US"/>
              <a:t> </a:t>
            </a:r>
            <a:r>
              <a:rPr lang="en-US" err="1"/>
              <a:t>þau</a:t>
            </a:r>
            <a:r>
              <a:rPr lang="en-US"/>
              <a:t> </a:t>
            </a:r>
            <a:r>
              <a:rPr lang="en-US" err="1"/>
              <a:t>til</a:t>
            </a:r>
            <a:r>
              <a:rPr lang="en-US"/>
              <a:t> </a:t>
            </a:r>
            <a:r>
              <a:rPr lang="en-US" err="1"/>
              <a:t>að</a:t>
            </a:r>
            <a:r>
              <a:rPr lang="en-US"/>
              <a:t> </a:t>
            </a:r>
            <a:r>
              <a:rPr lang="en-US" err="1"/>
              <a:t>rökstyðja</a:t>
            </a:r>
            <a:r>
              <a:rPr lang="en-US"/>
              <a:t> </a:t>
            </a:r>
            <a:r>
              <a:rPr lang="en-US" err="1"/>
              <a:t>mál</a:t>
            </a:r>
            <a:r>
              <a:rPr lang="en-US"/>
              <a:t> </a:t>
            </a:r>
            <a:r>
              <a:rPr lang="en-US" err="1"/>
              <a:t>sitt</a:t>
            </a:r>
            <a:r>
              <a:rPr lang="en-US"/>
              <a:t> </a:t>
            </a:r>
            <a:r>
              <a:rPr lang="en-US" err="1"/>
              <a:t>og</a:t>
            </a:r>
            <a:r>
              <a:rPr lang="en-US"/>
              <a:t> </a:t>
            </a:r>
            <a:r>
              <a:rPr lang="en-US" err="1"/>
              <a:t>koma</a:t>
            </a:r>
            <a:r>
              <a:rPr lang="en-US"/>
              <a:t> </a:t>
            </a:r>
            <a:r>
              <a:rPr lang="en-US" err="1"/>
              <a:t>með</a:t>
            </a:r>
            <a:r>
              <a:rPr lang="en-US"/>
              <a:t> </a:t>
            </a:r>
            <a:r>
              <a:rPr lang="en-US" err="1"/>
              <a:t>dæmi</a:t>
            </a:r>
            <a:r>
              <a:rPr lang="en-US"/>
              <a:t> um </a:t>
            </a:r>
            <a:r>
              <a:rPr lang="en-US" err="1"/>
              <a:t>hvernig</a:t>
            </a:r>
            <a:r>
              <a:rPr lang="en-US"/>
              <a:t> </a:t>
            </a:r>
            <a:r>
              <a:rPr lang="en-US" err="1"/>
              <a:t>loftslagsbreytingar</a:t>
            </a:r>
            <a:r>
              <a:rPr lang="en-US"/>
              <a:t> </a:t>
            </a:r>
            <a:r>
              <a:rPr lang="en-US" err="1"/>
              <a:t>hafi</a:t>
            </a:r>
            <a:r>
              <a:rPr lang="en-US"/>
              <a:t> </a:t>
            </a:r>
            <a:r>
              <a:rPr lang="en-US" err="1"/>
              <a:t>áhrif</a:t>
            </a:r>
            <a:r>
              <a:rPr lang="en-US"/>
              <a:t> á </a:t>
            </a:r>
            <a:r>
              <a:rPr lang="en-US" err="1"/>
              <a:t>þessa</a:t>
            </a:r>
            <a:r>
              <a:rPr lang="en-US"/>
              <a:t> </a:t>
            </a:r>
            <a:r>
              <a:rPr lang="en-US" err="1"/>
              <a:t>tilteknu</a:t>
            </a:r>
            <a:r>
              <a:rPr lang="en-US"/>
              <a:t> </a:t>
            </a:r>
            <a:r>
              <a:rPr lang="en-US" err="1"/>
              <a:t>grein</a:t>
            </a:r>
            <a:r>
              <a:rPr lang="en-US"/>
              <a:t> </a:t>
            </a:r>
            <a:r>
              <a:rPr lang="en-US" err="1"/>
              <a:t>Barnasáttmálans</a:t>
            </a:r>
            <a:r>
              <a:rPr lang="en-US"/>
              <a:t>. </a:t>
            </a:r>
          </a:p>
          <a:p>
            <a:endParaRPr lang="en-US"/>
          </a:p>
          <a:p>
            <a:r>
              <a:rPr lang="en-US" err="1"/>
              <a:t>Hér</a:t>
            </a:r>
            <a:r>
              <a:rPr lang="en-US"/>
              <a:t> </a:t>
            </a:r>
            <a:r>
              <a:rPr lang="en-US" err="1"/>
              <a:t>má</a:t>
            </a:r>
            <a:r>
              <a:rPr lang="en-US"/>
              <a:t> </a:t>
            </a:r>
            <a:r>
              <a:rPr lang="en-US" err="1"/>
              <a:t>finna</a:t>
            </a:r>
            <a:r>
              <a:rPr lang="en-US"/>
              <a:t> 8 </a:t>
            </a:r>
            <a:r>
              <a:rPr lang="en-US" err="1"/>
              <a:t>greinar</a:t>
            </a:r>
            <a:r>
              <a:rPr lang="en-US"/>
              <a:t> </a:t>
            </a:r>
            <a:r>
              <a:rPr lang="en-US" err="1"/>
              <a:t>Barnasáttmálans</a:t>
            </a:r>
            <a:r>
              <a:rPr lang="en-US"/>
              <a:t> </a:t>
            </a:r>
            <a:r>
              <a:rPr lang="en-US" err="1"/>
              <a:t>sem</a:t>
            </a:r>
            <a:r>
              <a:rPr lang="en-US"/>
              <a:t> geta </a:t>
            </a:r>
            <a:r>
              <a:rPr lang="en-US" err="1"/>
              <a:t>tengst</a:t>
            </a:r>
            <a:r>
              <a:rPr lang="en-US"/>
              <a:t> </a:t>
            </a:r>
            <a:r>
              <a:rPr lang="en-US" err="1"/>
              <a:t>áhrifum</a:t>
            </a:r>
            <a:r>
              <a:rPr lang="en-US"/>
              <a:t> </a:t>
            </a:r>
            <a:r>
              <a:rPr lang="en-US" err="1"/>
              <a:t>loftslagsbreytinga</a:t>
            </a:r>
            <a:r>
              <a:rPr lang="en-US"/>
              <a:t> á </a:t>
            </a:r>
            <a:r>
              <a:rPr lang="en-US" err="1"/>
              <a:t>réttindi</a:t>
            </a:r>
            <a:r>
              <a:rPr lang="en-US"/>
              <a:t> </a:t>
            </a:r>
            <a:r>
              <a:rPr lang="en-US" err="1"/>
              <a:t>barna</a:t>
            </a:r>
            <a:r>
              <a:rPr lang="en-US"/>
              <a:t>.</a:t>
            </a:r>
            <a:br>
              <a:rPr lang="en-US">
                <a:cs typeface="+mn-lt"/>
              </a:rPr>
            </a:br>
            <a:br>
              <a:rPr lang="en-US">
                <a:cs typeface="+mn-lt"/>
              </a:rPr>
            </a:br>
            <a:r>
              <a:rPr lang="en-US"/>
              <a:t>2. </a:t>
            </a:r>
            <a:r>
              <a:rPr lang="en-US" err="1"/>
              <a:t>grein</a:t>
            </a:r>
            <a:r>
              <a:rPr lang="en-US"/>
              <a:t> – </a:t>
            </a:r>
            <a:r>
              <a:rPr lang="en-US" err="1"/>
              <a:t>Öll</a:t>
            </a:r>
            <a:r>
              <a:rPr lang="en-US"/>
              <a:t> </a:t>
            </a:r>
            <a:r>
              <a:rPr lang="en-US" err="1"/>
              <a:t>börn</a:t>
            </a:r>
            <a:r>
              <a:rPr lang="en-US"/>
              <a:t> </a:t>
            </a:r>
            <a:r>
              <a:rPr lang="en-US" err="1"/>
              <a:t>eru</a:t>
            </a:r>
            <a:r>
              <a:rPr lang="en-US"/>
              <a:t> </a:t>
            </a:r>
            <a:r>
              <a:rPr lang="en-US" err="1"/>
              <a:t>jöfn</a:t>
            </a:r>
            <a:br>
              <a:rPr lang="en-US">
                <a:cs typeface="+mn-lt"/>
              </a:rPr>
            </a:br>
            <a:br>
              <a:rPr lang="en-US">
                <a:cs typeface="+mn-lt"/>
              </a:rPr>
            </a:br>
            <a:r>
              <a:rPr lang="en-US" err="1"/>
              <a:t>Dæmi</a:t>
            </a:r>
            <a:r>
              <a:rPr lang="en-US"/>
              <a:t> um </a:t>
            </a:r>
            <a:r>
              <a:rPr lang="en-US" err="1"/>
              <a:t>áhrif</a:t>
            </a:r>
            <a:r>
              <a:rPr lang="en-US"/>
              <a:t> </a:t>
            </a:r>
            <a:r>
              <a:rPr lang="en-US" err="1"/>
              <a:t>loftslagsbreytinga</a:t>
            </a:r>
            <a:r>
              <a:rPr lang="en-US"/>
              <a:t> á </a:t>
            </a:r>
            <a:r>
              <a:rPr lang="en-US" err="1"/>
              <a:t>jafnræði</a:t>
            </a:r>
            <a:r>
              <a:rPr lang="en-US"/>
              <a:t> </a:t>
            </a:r>
            <a:r>
              <a:rPr lang="en-US" err="1"/>
              <a:t>getur</a:t>
            </a:r>
            <a:r>
              <a:rPr lang="en-US"/>
              <a:t> </a:t>
            </a:r>
            <a:r>
              <a:rPr lang="en-US" err="1"/>
              <a:t>verið</a:t>
            </a:r>
            <a:r>
              <a:rPr lang="en-US"/>
              <a:t> </a:t>
            </a:r>
            <a:r>
              <a:rPr lang="en-US" err="1"/>
              <a:t>að</a:t>
            </a:r>
            <a:r>
              <a:rPr lang="en-US"/>
              <a:t> ekki </a:t>
            </a:r>
            <a:r>
              <a:rPr lang="en-US" err="1"/>
              <a:t>geti</a:t>
            </a:r>
            <a:r>
              <a:rPr lang="en-US"/>
              <a:t> </a:t>
            </a:r>
            <a:r>
              <a:rPr lang="en-US" err="1"/>
              <a:t>öll</a:t>
            </a:r>
            <a:r>
              <a:rPr lang="en-US"/>
              <a:t> </a:t>
            </a:r>
            <a:r>
              <a:rPr lang="en-US" err="1"/>
              <a:t>börn</a:t>
            </a:r>
            <a:r>
              <a:rPr lang="en-US"/>
              <a:t> </a:t>
            </a:r>
            <a:r>
              <a:rPr lang="en-US" err="1"/>
              <a:t>verið</a:t>
            </a:r>
            <a:r>
              <a:rPr lang="en-US"/>
              <a:t> </a:t>
            </a:r>
            <a:r>
              <a:rPr lang="en-US" err="1"/>
              <a:t>jöfn</a:t>
            </a:r>
            <a:r>
              <a:rPr lang="en-US"/>
              <a:t> </a:t>
            </a:r>
            <a:r>
              <a:rPr lang="en-US" err="1"/>
              <a:t>þegar</a:t>
            </a:r>
            <a:r>
              <a:rPr lang="en-US"/>
              <a:t> </a:t>
            </a:r>
            <a:r>
              <a:rPr lang="en-US" err="1"/>
              <a:t>börn</a:t>
            </a:r>
            <a:r>
              <a:rPr lang="en-US"/>
              <a:t> á </a:t>
            </a:r>
            <a:r>
              <a:rPr lang="en-US" err="1"/>
              <a:t>Indlandi</a:t>
            </a:r>
            <a:r>
              <a:rPr lang="en-US"/>
              <a:t> </a:t>
            </a:r>
            <a:r>
              <a:rPr lang="en-US" err="1"/>
              <a:t>búa</a:t>
            </a:r>
            <a:r>
              <a:rPr lang="en-US"/>
              <a:t> </a:t>
            </a:r>
            <a:r>
              <a:rPr lang="en-US" err="1"/>
              <a:t>við</a:t>
            </a:r>
            <a:r>
              <a:rPr lang="en-US"/>
              <a:t> </a:t>
            </a:r>
            <a:r>
              <a:rPr lang="en-US" err="1"/>
              <a:t>gríðarlega</a:t>
            </a:r>
            <a:r>
              <a:rPr lang="en-US"/>
              <a:t> </a:t>
            </a:r>
            <a:r>
              <a:rPr lang="en-US" err="1"/>
              <a:t>mengun</a:t>
            </a:r>
            <a:r>
              <a:rPr lang="en-US"/>
              <a:t> á </a:t>
            </a:r>
            <a:r>
              <a:rPr lang="en-US" err="1"/>
              <a:t>meðan</a:t>
            </a:r>
            <a:r>
              <a:rPr lang="en-US"/>
              <a:t> </a:t>
            </a:r>
            <a:r>
              <a:rPr lang="en-US" err="1"/>
              <a:t>börn</a:t>
            </a:r>
            <a:r>
              <a:rPr lang="en-US"/>
              <a:t> á </a:t>
            </a:r>
            <a:r>
              <a:rPr lang="en-US" err="1"/>
              <a:t>Íslandi</a:t>
            </a:r>
            <a:r>
              <a:rPr lang="en-US"/>
              <a:t> </a:t>
            </a:r>
            <a:r>
              <a:rPr lang="en-US" err="1"/>
              <a:t>búa</a:t>
            </a:r>
            <a:r>
              <a:rPr lang="en-US"/>
              <a:t> </a:t>
            </a:r>
            <a:r>
              <a:rPr lang="en-US" err="1"/>
              <a:t>við</a:t>
            </a:r>
            <a:r>
              <a:rPr lang="en-US"/>
              <a:t> </a:t>
            </a:r>
            <a:r>
              <a:rPr lang="en-US" err="1"/>
              <a:t>allt</a:t>
            </a:r>
            <a:r>
              <a:rPr lang="en-US"/>
              <a:t> </a:t>
            </a:r>
            <a:r>
              <a:rPr lang="en-US" err="1"/>
              <a:t>aðrar</a:t>
            </a:r>
            <a:r>
              <a:rPr lang="en-US"/>
              <a:t> </a:t>
            </a:r>
            <a:r>
              <a:rPr lang="en-US" err="1"/>
              <a:t>og</a:t>
            </a:r>
            <a:r>
              <a:rPr lang="en-US"/>
              <a:t> </a:t>
            </a:r>
            <a:r>
              <a:rPr lang="en-US" err="1"/>
              <a:t>betri</a:t>
            </a:r>
            <a:r>
              <a:rPr lang="en-US"/>
              <a:t> </a:t>
            </a:r>
            <a:r>
              <a:rPr lang="en-US" err="1"/>
              <a:t>aðstæður</a:t>
            </a:r>
            <a:r>
              <a:rPr lang="en-US"/>
              <a:t>. </a:t>
            </a:r>
            <a:r>
              <a:rPr lang="en-US" err="1"/>
              <a:t>Loftslagsbreytingar</a:t>
            </a:r>
            <a:r>
              <a:rPr lang="en-US"/>
              <a:t> </a:t>
            </a:r>
            <a:r>
              <a:rPr lang="en-US" err="1"/>
              <a:t>bitna</a:t>
            </a:r>
            <a:r>
              <a:rPr lang="en-US"/>
              <a:t> í </a:t>
            </a:r>
            <a:r>
              <a:rPr lang="en-US" err="1"/>
              <a:t>raun</a:t>
            </a:r>
            <a:r>
              <a:rPr lang="en-US"/>
              <a:t> verst á </a:t>
            </a:r>
            <a:r>
              <a:rPr lang="en-US" err="1"/>
              <a:t>þeim</a:t>
            </a:r>
            <a:r>
              <a:rPr lang="en-US"/>
              <a:t> </a:t>
            </a:r>
            <a:r>
              <a:rPr lang="en-US" err="1"/>
              <a:t>sem</a:t>
            </a:r>
            <a:r>
              <a:rPr lang="en-US"/>
              <a:t> </a:t>
            </a:r>
            <a:r>
              <a:rPr lang="en-US" err="1"/>
              <a:t>minnst</a:t>
            </a:r>
            <a:r>
              <a:rPr lang="en-US"/>
              <a:t> </a:t>
            </a:r>
            <a:r>
              <a:rPr lang="en-US" err="1"/>
              <a:t>áhrif</a:t>
            </a:r>
            <a:r>
              <a:rPr lang="en-US"/>
              <a:t> </a:t>
            </a:r>
            <a:r>
              <a:rPr lang="en-US" err="1"/>
              <a:t>hafa</a:t>
            </a:r>
            <a:r>
              <a:rPr lang="en-US"/>
              <a:t>. </a:t>
            </a:r>
            <a:r>
              <a:rPr lang="en-US" err="1"/>
              <a:t>Þau</a:t>
            </a:r>
            <a:r>
              <a:rPr lang="en-US"/>
              <a:t> </a:t>
            </a:r>
            <a:r>
              <a:rPr lang="en-US" err="1"/>
              <a:t>ríki</a:t>
            </a:r>
            <a:r>
              <a:rPr lang="en-US"/>
              <a:t> </a:t>
            </a:r>
            <a:r>
              <a:rPr lang="en-US" err="1"/>
              <a:t>sem</a:t>
            </a:r>
            <a:r>
              <a:rPr lang="en-US"/>
              <a:t> </a:t>
            </a:r>
            <a:r>
              <a:rPr lang="en-US" err="1"/>
              <a:t>losa</a:t>
            </a:r>
            <a:r>
              <a:rPr lang="en-US"/>
              <a:t> </a:t>
            </a:r>
            <a:r>
              <a:rPr lang="en-US" err="1"/>
              <a:t>lítið</a:t>
            </a:r>
            <a:r>
              <a:rPr lang="en-US"/>
              <a:t> </a:t>
            </a:r>
            <a:r>
              <a:rPr lang="en-US" err="1"/>
              <a:t>sem</a:t>
            </a:r>
            <a:r>
              <a:rPr lang="en-US"/>
              <a:t> ekki </a:t>
            </a:r>
            <a:r>
              <a:rPr lang="en-US" err="1"/>
              <a:t>neitt</a:t>
            </a:r>
            <a:r>
              <a:rPr lang="en-US"/>
              <a:t> </a:t>
            </a:r>
            <a:r>
              <a:rPr lang="en-US" err="1"/>
              <a:t>af</a:t>
            </a:r>
            <a:r>
              <a:rPr lang="en-US"/>
              <a:t> </a:t>
            </a:r>
            <a:r>
              <a:rPr lang="en-US" err="1"/>
              <a:t>gróðurhúsalofttegundum</a:t>
            </a:r>
            <a:r>
              <a:rPr lang="en-US"/>
              <a:t> </a:t>
            </a:r>
            <a:r>
              <a:rPr lang="en-US" err="1"/>
              <a:t>búa</a:t>
            </a:r>
            <a:r>
              <a:rPr lang="en-US"/>
              <a:t> </a:t>
            </a:r>
            <a:r>
              <a:rPr lang="en-US" err="1"/>
              <a:t>samt</a:t>
            </a:r>
            <a:r>
              <a:rPr lang="en-US"/>
              <a:t> </a:t>
            </a:r>
            <a:r>
              <a:rPr lang="en-US" err="1"/>
              <a:t>sem</a:t>
            </a:r>
            <a:r>
              <a:rPr lang="en-US"/>
              <a:t> </a:t>
            </a:r>
            <a:r>
              <a:rPr lang="en-US" err="1"/>
              <a:t>áður</a:t>
            </a:r>
            <a:r>
              <a:rPr lang="en-US"/>
              <a:t> </a:t>
            </a:r>
            <a:r>
              <a:rPr lang="en-US" err="1"/>
              <a:t>við</a:t>
            </a:r>
            <a:r>
              <a:rPr lang="en-US"/>
              <a:t> </a:t>
            </a:r>
            <a:r>
              <a:rPr lang="en-US" err="1"/>
              <a:t>meiri</a:t>
            </a:r>
            <a:r>
              <a:rPr lang="en-US"/>
              <a:t> </a:t>
            </a:r>
            <a:r>
              <a:rPr lang="en-US" err="1"/>
              <a:t>ógn</a:t>
            </a:r>
            <a:r>
              <a:rPr lang="en-US"/>
              <a:t> </a:t>
            </a:r>
            <a:r>
              <a:rPr lang="en-US" err="1"/>
              <a:t>af</a:t>
            </a:r>
            <a:r>
              <a:rPr lang="en-US"/>
              <a:t> </a:t>
            </a:r>
            <a:r>
              <a:rPr lang="en-US" err="1"/>
              <a:t>hlýnun</a:t>
            </a:r>
            <a:r>
              <a:rPr lang="en-US"/>
              <a:t> </a:t>
            </a:r>
            <a:r>
              <a:rPr lang="en-US" err="1"/>
              <a:t>jarðar</a:t>
            </a:r>
            <a:r>
              <a:rPr lang="en-US"/>
              <a:t>.</a:t>
            </a:r>
            <a:br>
              <a:rPr lang="en-US">
                <a:cs typeface="+mn-lt"/>
              </a:rPr>
            </a:br>
            <a:br>
              <a:rPr lang="en-US">
                <a:cs typeface="+mn-lt"/>
              </a:rPr>
            </a:br>
            <a:r>
              <a:rPr lang="en-US"/>
              <a:t>3. </a:t>
            </a:r>
            <a:r>
              <a:rPr lang="en-US" err="1"/>
              <a:t>grein</a:t>
            </a:r>
            <a:r>
              <a:rPr lang="en-US"/>
              <a:t> – </a:t>
            </a:r>
            <a:r>
              <a:rPr lang="en-US" err="1"/>
              <a:t>Það</a:t>
            </a:r>
            <a:r>
              <a:rPr lang="en-US"/>
              <a:t> </a:t>
            </a:r>
            <a:r>
              <a:rPr lang="en-US" err="1"/>
              <a:t>sem</a:t>
            </a:r>
            <a:r>
              <a:rPr lang="en-US"/>
              <a:t> </a:t>
            </a:r>
            <a:r>
              <a:rPr lang="en-US" err="1"/>
              <a:t>barninu</a:t>
            </a:r>
            <a:r>
              <a:rPr lang="en-US"/>
              <a:t> er </a:t>
            </a:r>
            <a:r>
              <a:rPr lang="en-US" err="1"/>
              <a:t>fyrir</a:t>
            </a:r>
            <a:r>
              <a:rPr lang="en-US"/>
              <a:t> </a:t>
            </a:r>
            <a:r>
              <a:rPr lang="en-US" err="1"/>
              <a:t>bestu</a:t>
            </a:r>
          </a:p>
          <a:p>
            <a:endParaRPr lang="en-US"/>
          </a:p>
          <a:p>
            <a:r>
              <a:rPr lang="en-US" err="1"/>
              <a:t>Loftslagsbreytingar</a:t>
            </a:r>
            <a:r>
              <a:rPr lang="en-US"/>
              <a:t> </a:t>
            </a:r>
            <a:r>
              <a:rPr lang="en-US" err="1"/>
              <a:t>hafa</a:t>
            </a:r>
            <a:r>
              <a:rPr lang="en-US"/>
              <a:t> </a:t>
            </a:r>
            <a:r>
              <a:rPr lang="en-US" err="1"/>
              <a:t>víðtæk</a:t>
            </a:r>
            <a:r>
              <a:rPr lang="en-US"/>
              <a:t> </a:t>
            </a:r>
            <a:r>
              <a:rPr lang="en-US" err="1"/>
              <a:t>áhrif</a:t>
            </a:r>
            <a:r>
              <a:rPr lang="en-US"/>
              <a:t> á </a:t>
            </a:r>
            <a:r>
              <a:rPr lang="en-US" err="1"/>
              <a:t>hagsmuni</a:t>
            </a:r>
            <a:r>
              <a:rPr lang="en-US"/>
              <a:t> </a:t>
            </a:r>
            <a:r>
              <a:rPr lang="en-US" err="1"/>
              <a:t>barna</a:t>
            </a:r>
            <a:r>
              <a:rPr lang="en-US"/>
              <a:t> um </a:t>
            </a:r>
            <a:r>
              <a:rPr lang="en-US" err="1"/>
              <a:t>allan</a:t>
            </a:r>
            <a:r>
              <a:rPr lang="en-US"/>
              <a:t> </a:t>
            </a:r>
            <a:r>
              <a:rPr lang="en-US" err="1"/>
              <a:t>heim</a:t>
            </a:r>
            <a:r>
              <a:rPr lang="en-US"/>
              <a:t>. </a:t>
            </a:r>
            <a:r>
              <a:rPr lang="en-US" err="1"/>
              <a:t>Þegar</a:t>
            </a:r>
            <a:r>
              <a:rPr lang="en-US"/>
              <a:t> </a:t>
            </a:r>
            <a:r>
              <a:rPr lang="en-US" err="1"/>
              <a:t>stjórnvöld</a:t>
            </a:r>
            <a:r>
              <a:rPr lang="en-US"/>
              <a:t> taka </a:t>
            </a:r>
            <a:r>
              <a:rPr lang="en-US" err="1"/>
              <a:t>ákvarðanir</a:t>
            </a:r>
            <a:r>
              <a:rPr lang="en-US"/>
              <a:t> </a:t>
            </a:r>
            <a:r>
              <a:rPr lang="en-US" err="1"/>
              <a:t>verða</a:t>
            </a:r>
            <a:r>
              <a:rPr lang="en-US"/>
              <a:t> </a:t>
            </a:r>
            <a:r>
              <a:rPr lang="en-US" err="1"/>
              <a:t>þau</a:t>
            </a:r>
            <a:r>
              <a:rPr lang="en-US"/>
              <a:t> </a:t>
            </a:r>
            <a:r>
              <a:rPr lang="en-US" err="1"/>
              <a:t>að</a:t>
            </a:r>
            <a:r>
              <a:rPr lang="en-US"/>
              <a:t> meta </a:t>
            </a:r>
            <a:r>
              <a:rPr lang="en-US" err="1"/>
              <a:t>það</a:t>
            </a:r>
            <a:r>
              <a:rPr lang="en-US"/>
              <a:t> </a:t>
            </a:r>
            <a:r>
              <a:rPr lang="en-US" err="1"/>
              <a:t>sem</a:t>
            </a:r>
            <a:r>
              <a:rPr lang="en-US"/>
              <a:t> </a:t>
            </a:r>
            <a:r>
              <a:rPr lang="en-US" err="1"/>
              <a:t>börnum</a:t>
            </a:r>
            <a:r>
              <a:rPr lang="en-US"/>
              <a:t> er </a:t>
            </a:r>
            <a:r>
              <a:rPr lang="en-US" err="1"/>
              <a:t>fyrir</a:t>
            </a:r>
            <a:r>
              <a:rPr lang="en-US"/>
              <a:t> </a:t>
            </a:r>
            <a:r>
              <a:rPr lang="en-US" err="1"/>
              <a:t>bestu</a:t>
            </a:r>
            <a:r>
              <a:rPr lang="en-US"/>
              <a:t>. </a:t>
            </a:r>
            <a:r>
              <a:rPr lang="en-US" err="1"/>
              <a:t>Það</a:t>
            </a:r>
            <a:r>
              <a:rPr lang="en-US"/>
              <a:t> er </a:t>
            </a:r>
            <a:r>
              <a:rPr lang="en-US" err="1"/>
              <a:t>til</a:t>
            </a:r>
            <a:r>
              <a:rPr lang="en-US"/>
              <a:t> </a:t>
            </a:r>
            <a:r>
              <a:rPr lang="en-US" err="1"/>
              <a:t>dæmis</a:t>
            </a:r>
            <a:r>
              <a:rPr lang="en-US"/>
              <a:t> </a:t>
            </a:r>
            <a:r>
              <a:rPr lang="en-US" err="1"/>
              <a:t>barni</a:t>
            </a:r>
            <a:r>
              <a:rPr lang="en-US"/>
              <a:t> </a:t>
            </a:r>
            <a:r>
              <a:rPr lang="en-US" err="1"/>
              <a:t>fyrir</a:t>
            </a:r>
            <a:r>
              <a:rPr lang="en-US"/>
              <a:t> </a:t>
            </a:r>
            <a:r>
              <a:rPr lang="en-US" err="1"/>
              <a:t>bestu</a:t>
            </a:r>
            <a:r>
              <a:rPr lang="en-US"/>
              <a:t> </a:t>
            </a:r>
            <a:r>
              <a:rPr lang="en-US" err="1"/>
              <a:t>að</a:t>
            </a:r>
            <a:r>
              <a:rPr lang="en-US"/>
              <a:t> </a:t>
            </a:r>
            <a:r>
              <a:rPr lang="en-US" err="1"/>
              <a:t>búa</a:t>
            </a:r>
            <a:r>
              <a:rPr lang="en-US"/>
              <a:t> </a:t>
            </a:r>
            <a:r>
              <a:rPr lang="en-US" err="1"/>
              <a:t>við</a:t>
            </a:r>
            <a:r>
              <a:rPr lang="en-US"/>
              <a:t> </a:t>
            </a:r>
            <a:r>
              <a:rPr lang="en-US" err="1"/>
              <a:t>heilsusamlegar</a:t>
            </a:r>
            <a:r>
              <a:rPr lang="en-US"/>
              <a:t> </a:t>
            </a:r>
            <a:r>
              <a:rPr lang="en-US" err="1"/>
              <a:t>aðstæður</a:t>
            </a:r>
            <a:r>
              <a:rPr lang="en-US"/>
              <a:t> </a:t>
            </a:r>
            <a:r>
              <a:rPr lang="en-US" err="1"/>
              <a:t>án</a:t>
            </a:r>
            <a:r>
              <a:rPr lang="en-US"/>
              <a:t> </a:t>
            </a:r>
            <a:r>
              <a:rPr lang="en-US" err="1"/>
              <a:t>mengunar</a:t>
            </a:r>
            <a:r>
              <a:rPr lang="en-US"/>
              <a:t> </a:t>
            </a:r>
            <a:r>
              <a:rPr lang="en-US" err="1"/>
              <a:t>og</a:t>
            </a:r>
            <a:r>
              <a:rPr lang="en-US"/>
              <a:t> </a:t>
            </a:r>
            <a:r>
              <a:rPr lang="en-US" err="1"/>
              <a:t>því</a:t>
            </a:r>
            <a:r>
              <a:rPr lang="en-US"/>
              <a:t> </a:t>
            </a:r>
            <a:r>
              <a:rPr lang="en-US" err="1"/>
              <a:t>þurfa</a:t>
            </a:r>
            <a:r>
              <a:rPr lang="en-US"/>
              <a:t> </a:t>
            </a:r>
            <a:r>
              <a:rPr lang="en-US" err="1"/>
              <a:t>stjórnvöld</a:t>
            </a:r>
            <a:r>
              <a:rPr lang="en-US"/>
              <a:t> </a:t>
            </a:r>
            <a:r>
              <a:rPr lang="en-US" err="1"/>
              <a:t>að</a:t>
            </a:r>
            <a:r>
              <a:rPr lang="en-US"/>
              <a:t> </a:t>
            </a:r>
            <a:r>
              <a:rPr lang="en-US" err="1"/>
              <a:t>huga</a:t>
            </a:r>
            <a:r>
              <a:rPr lang="en-US"/>
              <a:t> </a:t>
            </a:r>
            <a:r>
              <a:rPr lang="en-US" err="1"/>
              <a:t>að</a:t>
            </a:r>
            <a:r>
              <a:rPr lang="en-US"/>
              <a:t> </a:t>
            </a:r>
            <a:r>
              <a:rPr lang="en-US" err="1"/>
              <a:t>því</a:t>
            </a:r>
            <a:r>
              <a:rPr lang="en-US"/>
              <a:t> </a:t>
            </a:r>
            <a:r>
              <a:rPr lang="en-US" err="1"/>
              <a:t>hvernig</a:t>
            </a:r>
            <a:r>
              <a:rPr lang="en-US"/>
              <a:t> </a:t>
            </a:r>
            <a:r>
              <a:rPr lang="en-US" err="1"/>
              <a:t>mengun</a:t>
            </a:r>
            <a:r>
              <a:rPr lang="en-US"/>
              <a:t> </a:t>
            </a:r>
            <a:r>
              <a:rPr lang="en-US" err="1"/>
              <a:t>hefur</a:t>
            </a:r>
            <a:r>
              <a:rPr lang="en-US"/>
              <a:t> </a:t>
            </a:r>
            <a:r>
              <a:rPr lang="en-US" err="1"/>
              <a:t>áhrif</a:t>
            </a:r>
            <a:r>
              <a:rPr lang="en-US"/>
              <a:t> á </a:t>
            </a:r>
            <a:r>
              <a:rPr lang="en-US" err="1"/>
              <a:t>heilsu</a:t>
            </a:r>
            <a:r>
              <a:rPr lang="en-US"/>
              <a:t> </a:t>
            </a:r>
            <a:r>
              <a:rPr lang="en-US" err="1"/>
              <a:t>og</a:t>
            </a:r>
            <a:r>
              <a:rPr lang="en-US"/>
              <a:t> </a:t>
            </a:r>
            <a:r>
              <a:rPr lang="en-US" err="1"/>
              <a:t>líf</a:t>
            </a:r>
            <a:r>
              <a:rPr lang="en-US"/>
              <a:t> </a:t>
            </a:r>
            <a:r>
              <a:rPr lang="en-US" err="1"/>
              <a:t>barna</a:t>
            </a:r>
            <a:r>
              <a:rPr lang="en-US"/>
              <a:t> </a:t>
            </a:r>
            <a:r>
              <a:rPr lang="en-US" err="1"/>
              <a:t>og</a:t>
            </a:r>
            <a:r>
              <a:rPr lang="en-US"/>
              <a:t> </a:t>
            </a:r>
            <a:r>
              <a:rPr lang="en-US" err="1"/>
              <a:t>grípa</a:t>
            </a:r>
            <a:r>
              <a:rPr lang="en-US"/>
              <a:t> </a:t>
            </a:r>
            <a:r>
              <a:rPr lang="en-US" err="1"/>
              <a:t>til</a:t>
            </a:r>
            <a:r>
              <a:rPr lang="en-US"/>
              <a:t> </a:t>
            </a:r>
            <a:r>
              <a:rPr lang="en-US" err="1"/>
              <a:t>aðgerða</a:t>
            </a:r>
            <a:r>
              <a:rPr lang="en-US"/>
              <a:t> </a:t>
            </a:r>
            <a:r>
              <a:rPr lang="en-US" err="1"/>
              <a:t>til</a:t>
            </a:r>
            <a:r>
              <a:rPr lang="en-US"/>
              <a:t> </a:t>
            </a:r>
            <a:r>
              <a:rPr lang="en-US" err="1"/>
              <a:t>að</a:t>
            </a:r>
            <a:r>
              <a:rPr lang="en-US"/>
              <a:t> </a:t>
            </a:r>
            <a:r>
              <a:rPr lang="en-US" err="1"/>
              <a:t>lágmarka</a:t>
            </a:r>
            <a:r>
              <a:rPr lang="en-US"/>
              <a:t> </a:t>
            </a:r>
            <a:r>
              <a:rPr lang="en-US" err="1"/>
              <a:t>skaðann</a:t>
            </a:r>
            <a:r>
              <a:rPr lang="en-US"/>
              <a:t> </a:t>
            </a:r>
            <a:r>
              <a:rPr lang="en-US" err="1"/>
              <a:t>sem</a:t>
            </a:r>
            <a:r>
              <a:rPr lang="en-US"/>
              <a:t> </a:t>
            </a:r>
            <a:r>
              <a:rPr lang="en-US" err="1"/>
              <a:t>börn</a:t>
            </a:r>
            <a:r>
              <a:rPr lang="en-US"/>
              <a:t> </a:t>
            </a:r>
            <a:r>
              <a:rPr lang="en-US" err="1"/>
              <a:t>verða</a:t>
            </a:r>
            <a:r>
              <a:rPr lang="en-US"/>
              <a:t> </a:t>
            </a:r>
            <a:r>
              <a:rPr lang="en-US" err="1"/>
              <a:t>fyrir</a:t>
            </a:r>
            <a:r>
              <a:rPr lang="en-US"/>
              <a:t>. </a:t>
            </a:r>
          </a:p>
          <a:p>
            <a:endParaRPr lang="en-US"/>
          </a:p>
          <a:p>
            <a:r>
              <a:rPr lang="en-US"/>
              <a:t>6. </a:t>
            </a:r>
            <a:r>
              <a:rPr lang="en-US" err="1"/>
              <a:t>grein</a:t>
            </a:r>
            <a:r>
              <a:rPr lang="en-US"/>
              <a:t> – Líf </a:t>
            </a:r>
            <a:r>
              <a:rPr lang="en-US" err="1"/>
              <a:t>og</a:t>
            </a:r>
            <a:r>
              <a:rPr lang="en-US"/>
              <a:t> </a:t>
            </a:r>
            <a:r>
              <a:rPr lang="en-US" err="1"/>
              <a:t>þroski</a:t>
            </a:r>
            <a:endParaRPr lang="en-US"/>
          </a:p>
          <a:p>
            <a:endParaRPr lang="en-US"/>
          </a:p>
          <a:p>
            <a:r>
              <a:rPr lang="en-US" err="1"/>
              <a:t>Börn</a:t>
            </a:r>
            <a:r>
              <a:rPr lang="en-US"/>
              <a:t> </a:t>
            </a:r>
            <a:r>
              <a:rPr lang="en-US" err="1"/>
              <a:t>eiga</a:t>
            </a:r>
            <a:r>
              <a:rPr lang="en-US"/>
              <a:t> </a:t>
            </a:r>
            <a:r>
              <a:rPr lang="en-US" err="1"/>
              <a:t>rétt</a:t>
            </a:r>
            <a:r>
              <a:rPr lang="en-US"/>
              <a:t> á </a:t>
            </a:r>
            <a:r>
              <a:rPr lang="en-US" err="1"/>
              <a:t>því</a:t>
            </a:r>
            <a:r>
              <a:rPr lang="en-US"/>
              <a:t> </a:t>
            </a:r>
            <a:r>
              <a:rPr lang="en-US" err="1"/>
              <a:t>að</a:t>
            </a:r>
            <a:r>
              <a:rPr lang="en-US"/>
              <a:t> </a:t>
            </a:r>
            <a:r>
              <a:rPr lang="en-US" err="1"/>
              <a:t>lifa</a:t>
            </a:r>
            <a:r>
              <a:rPr lang="en-US"/>
              <a:t> </a:t>
            </a:r>
            <a:r>
              <a:rPr lang="en-US" err="1"/>
              <a:t>og</a:t>
            </a:r>
            <a:r>
              <a:rPr lang="en-US"/>
              <a:t> </a:t>
            </a:r>
            <a:r>
              <a:rPr lang="en-US" err="1"/>
              <a:t>þroskast</a:t>
            </a:r>
            <a:r>
              <a:rPr lang="en-US"/>
              <a:t> </a:t>
            </a:r>
            <a:r>
              <a:rPr lang="en-US" err="1"/>
              <a:t>samkvæmt</a:t>
            </a:r>
            <a:r>
              <a:rPr lang="en-US"/>
              <a:t> </a:t>
            </a:r>
            <a:r>
              <a:rPr lang="en-US" err="1"/>
              <a:t>Barnasáttmálanum</a:t>
            </a:r>
            <a:r>
              <a:rPr lang="en-US"/>
              <a:t>. </a:t>
            </a:r>
            <a:r>
              <a:rPr lang="en-US" err="1"/>
              <a:t>Svo</a:t>
            </a:r>
            <a:r>
              <a:rPr lang="en-US"/>
              <a:t> </a:t>
            </a:r>
            <a:r>
              <a:rPr lang="en-US" err="1"/>
              <a:t>börn</a:t>
            </a:r>
            <a:r>
              <a:rPr lang="en-US"/>
              <a:t> </a:t>
            </a:r>
            <a:r>
              <a:rPr lang="en-US" err="1"/>
              <a:t>megi</a:t>
            </a:r>
            <a:r>
              <a:rPr lang="en-US"/>
              <a:t> </a:t>
            </a:r>
            <a:r>
              <a:rPr lang="en-US" err="1"/>
              <a:t>þroskast</a:t>
            </a:r>
            <a:r>
              <a:rPr lang="en-US"/>
              <a:t> </a:t>
            </a:r>
            <a:r>
              <a:rPr lang="en-US" err="1"/>
              <a:t>þarf</a:t>
            </a:r>
            <a:r>
              <a:rPr lang="en-US"/>
              <a:t> </a:t>
            </a:r>
            <a:r>
              <a:rPr lang="en-US" err="1"/>
              <a:t>að</a:t>
            </a:r>
            <a:r>
              <a:rPr lang="en-US"/>
              <a:t> </a:t>
            </a:r>
            <a:r>
              <a:rPr lang="en-US" err="1"/>
              <a:t>mæta</a:t>
            </a:r>
            <a:r>
              <a:rPr lang="en-US"/>
              <a:t> </a:t>
            </a:r>
            <a:r>
              <a:rPr lang="en-US" err="1"/>
              <a:t>líkamlegum</a:t>
            </a:r>
            <a:r>
              <a:rPr lang="en-US"/>
              <a:t>, </a:t>
            </a:r>
            <a:r>
              <a:rPr lang="en-US" err="1"/>
              <a:t>andlegum</a:t>
            </a:r>
            <a:r>
              <a:rPr lang="en-US"/>
              <a:t>, </a:t>
            </a:r>
            <a:r>
              <a:rPr lang="en-US" err="1"/>
              <a:t>félagslegum</a:t>
            </a:r>
            <a:r>
              <a:rPr lang="en-US"/>
              <a:t>, </a:t>
            </a:r>
            <a:r>
              <a:rPr lang="en-US" err="1"/>
              <a:t>efnislegum</a:t>
            </a:r>
            <a:r>
              <a:rPr lang="en-US"/>
              <a:t> </a:t>
            </a:r>
            <a:r>
              <a:rPr lang="en-US" err="1"/>
              <a:t>og</a:t>
            </a:r>
            <a:r>
              <a:rPr lang="en-US"/>
              <a:t> </a:t>
            </a:r>
            <a:r>
              <a:rPr lang="en-US" err="1"/>
              <a:t>menningarlegum</a:t>
            </a:r>
            <a:r>
              <a:rPr lang="en-US"/>
              <a:t> </a:t>
            </a:r>
            <a:r>
              <a:rPr lang="en-US" err="1"/>
              <a:t>þörfum</a:t>
            </a:r>
            <a:r>
              <a:rPr lang="en-US"/>
              <a:t> </a:t>
            </a:r>
            <a:r>
              <a:rPr lang="en-US" err="1"/>
              <a:t>þeirra</a:t>
            </a:r>
            <a:r>
              <a:rPr lang="en-US"/>
              <a:t>. </a:t>
            </a:r>
            <a:r>
              <a:rPr lang="en-US" err="1"/>
              <a:t>Loftslagsbreytingar</a:t>
            </a:r>
            <a:r>
              <a:rPr lang="en-US"/>
              <a:t> </a:t>
            </a:r>
            <a:r>
              <a:rPr lang="en-US" err="1"/>
              <a:t>hafa</a:t>
            </a:r>
            <a:r>
              <a:rPr lang="en-US"/>
              <a:t> </a:t>
            </a:r>
            <a:r>
              <a:rPr lang="en-US" err="1"/>
              <a:t>margskonar</a:t>
            </a:r>
            <a:r>
              <a:rPr lang="en-US"/>
              <a:t> </a:t>
            </a:r>
            <a:r>
              <a:rPr lang="en-US" err="1"/>
              <a:t>áhrif</a:t>
            </a:r>
            <a:r>
              <a:rPr lang="en-US"/>
              <a:t> á </a:t>
            </a:r>
            <a:r>
              <a:rPr lang="en-US" err="1"/>
              <a:t>rétt</a:t>
            </a:r>
            <a:r>
              <a:rPr lang="en-US"/>
              <a:t> </a:t>
            </a:r>
            <a:r>
              <a:rPr lang="en-US" err="1"/>
              <a:t>barna</a:t>
            </a:r>
            <a:r>
              <a:rPr lang="en-US"/>
              <a:t> </a:t>
            </a:r>
            <a:r>
              <a:rPr lang="en-US" err="1"/>
              <a:t>til</a:t>
            </a:r>
            <a:r>
              <a:rPr lang="en-US"/>
              <a:t> </a:t>
            </a:r>
            <a:r>
              <a:rPr lang="en-US" err="1"/>
              <a:t>lífs</a:t>
            </a:r>
            <a:r>
              <a:rPr lang="en-US"/>
              <a:t> </a:t>
            </a:r>
            <a:r>
              <a:rPr lang="en-US" err="1"/>
              <a:t>og</a:t>
            </a:r>
            <a:r>
              <a:rPr lang="en-US"/>
              <a:t> </a:t>
            </a:r>
            <a:r>
              <a:rPr lang="en-US" err="1"/>
              <a:t>þroska</a:t>
            </a:r>
            <a:r>
              <a:rPr lang="en-US"/>
              <a:t>, </a:t>
            </a:r>
            <a:r>
              <a:rPr lang="en-US" err="1"/>
              <a:t>s.s.</a:t>
            </a:r>
            <a:r>
              <a:rPr lang="en-US"/>
              <a:t> </a:t>
            </a:r>
            <a:r>
              <a:rPr lang="en-US" err="1"/>
              <a:t>aðgengi</a:t>
            </a:r>
            <a:r>
              <a:rPr lang="en-US"/>
              <a:t> </a:t>
            </a:r>
            <a:r>
              <a:rPr lang="en-US" err="1"/>
              <a:t>að</a:t>
            </a:r>
            <a:r>
              <a:rPr lang="en-US"/>
              <a:t> mat, </a:t>
            </a:r>
            <a:r>
              <a:rPr lang="en-US" err="1"/>
              <a:t>hreinu</a:t>
            </a:r>
            <a:r>
              <a:rPr lang="en-US"/>
              <a:t> </a:t>
            </a:r>
            <a:r>
              <a:rPr lang="en-US" err="1"/>
              <a:t>vatni</a:t>
            </a:r>
            <a:r>
              <a:rPr lang="en-US"/>
              <a:t>, </a:t>
            </a:r>
            <a:r>
              <a:rPr lang="en-US" err="1"/>
              <a:t>heilsugæslu</a:t>
            </a:r>
            <a:r>
              <a:rPr lang="en-US"/>
              <a:t> </a:t>
            </a:r>
            <a:r>
              <a:rPr lang="en-US" err="1"/>
              <a:t>og</a:t>
            </a:r>
            <a:r>
              <a:rPr lang="en-US"/>
              <a:t> </a:t>
            </a:r>
            <a:r>
              <a:rPr lang="en-US" err="1"/>
              <a:t>sálrænum</a:t>
            </a:r>
            <a:r>
              <a:rPr lang="en-US"/>
              <a:t> </a:t>
            </a:r>
            <a:r>
              <a:rPr lang="en-US" err="1"/>
              <a:t>stuðningi</a:t>
            </a:r>
            <a:r>
              <a:rPr lang="en-US"/>
              <a:t>, </a:t>
            </a:r>
            <a:r>
              <a:rPr lang="en-US" err="1"/>
              <a:t>ásamt</a:t>
            </a:r>
            <a:r>
              <a:rPr lang="en-US"/>
              <a:t> </a:t>
            </a:r>
            <a:r>
              <a:rPr lang="en-US" err="1"/>
              <a:t>öruggu</a:t>
            </a:r>
            <a:r>
              <a:rPr lang="en-US"/>
              <a:t> </a:t>
            </a:r>
            <a:r>
              <a:rPr lang="en-US" err="1"/>
              <a:t>húsaskjóli</a:t>
            </a:r>
            <a:r>
              <a:rPr lang="en-US"/>
              <a:t> </a:t>
            </a:r>
            <a:r>
              <a:rPr lang="en-US" err="1"/>
              <a:t>og</a:t>
            </a:r>
            <a:r>
              <a:rPr lang="en-US"/>
              <a:t> </a:t>
            </a:r>
            <a:r>
              <a:rPr lang="en-US" err="1"/>
              <a:t>öðrum</a:t>
            </a:r>
            <a:r>
              <a:rPr lang="en-US"/>
              <a:t> </a:t>
            </a:r>
            <a:r>
              <a:rPr lang="en-US" err="1"/>
              <a:t>efnislegum</a:t>
            </a:r>
            <a:r>
              <a:rPr lang="en-US"/>
              <a:t> </a:t>
            </a:r>
            <a:r>
              <a:rPr lang="en-US" err="1"/>
              <a:t>gæðum</a:t>
            </a:r>
            <a:r>
              <a:rPr lang="en-US"/>
              <a:t>. </a:t>
            </a:r>
          </a:p>
          <a:p>
            <a:endParaRPr lang="en-US"/>
          </a:p>
          <a:p>
            <a:r>
              <a:rPr lang="en-US"/>
              <a:t>12. </a:t>
            </a:r>
            <a:r>
              <a:rPr lang="en-US" err="1"/>
              <a:t>grein</a:t>
            </a:r>
            <a:r>
              <a:rPr lang="en-US"/>
              <a:t> - </a:t>
            </a:r>
            <a:r>
              <a:rPr lang="en-US" err="1"/>
              <a:t>Virðing</a:t>
            </a:r>
            <a:r>
              <a:rPr lang="en-US"/>
              <a:t> </a:t>
            </a:r>
            <a:r>
              <a:rPr lang="en-US" err="1"/>
              <a:t>fyrir</a:t>
            </a:r>
            <a:r>
              <a:rPr lang="en-US"/>
              <a:t> </a:t>
            </a:r>
            <a:r>
              <a:rPr lang="en-US" err="1"/>
              <a:t>skoðunum</a:t>
            </a:r>
            <a:r>
              <a:rPr lang="en-US"/>
              <a:t> </a:t>
            </a:r>
            <a:r>
              <a:rPr lang="en-US" err="1"/>
              <a:t>barna</a:t>
            </a:r>
            <a:endParaRPr lang="en-US"/>
          </a:p>
          <a:p>
            <a:endParaRPr lang="en-US"/>
          </a:p>
          <a:p>
            <a:r>
              <a:rPr lang="en-US" err="1"/>
              <a:t>Mörg</a:t>
            </a:r>
            <a:r>
              <a:rPr lang="en-US"/>
              <a:t> </a:t>
            </a:r>
            <a:r>
              <a:rPr lang="en-US" err="1"/>
              <a:t>börn</a:t>
            </a:r>
            <a:r>
              <a:rPr lang="en-US"/>
              <a:t> </a:t>
            </a:r>
            <a:r>
              <a:rPr lang="en-US" err="1"/>
              <a:t>eru</a:t>
            </a:r>
            <a:r>
              <a:rPr lang="en-US"/>
              <a:t> </a:t>
            </a:r>
            <a:r>
              <a:rPr lang="en-US" err="1"/>
              <a:t>ötulir</a:t>
            </a:r>
            <a:r>
              <a:rPr lang="en-US"/>
              <a:t> </a:t>
            </a:r>
            <a:r>
              <a:rPr lang="en-US" err="1"/>
              <a:t>talsmenn</a:t>
            </a:r>
            <a:r>
              <a:rPr lang="en-US"/>
              <a:t> </a:t>
            </a:r>
            <a:r>
              <a:rPr lang="en-US" err="1"/>
              <a:t>þessa</a:t>
            </a:r>
            <a:r>
              <a:rPr lang="en-US"/>
              <a:t> </a:t>
            </a:r>
            <a:r>
              <a:rPr lang="en-US" err="1"/>
              <a:t>að</a:t>
            </a:r>
            <a:r>
              <a:rPr lang="en-US"/>
              <a:t> </a:t>
            </a:r>
            <a:r>
              <a:rPr lang="en-US" err="1"/>
              <a:t>stjórnvöld</a:t>
            </a:r>
            <a:r>
              <a:rPr lang="en-US"/>
              <a:t> </a:t>
            </a:r>
            <a:r>
              <a:rPr lang="en-US" err="1"/>
              <a:t>takist</a:t>
            </a:r>
            <a:r>
              <a:rPr lang="en-US"/>
              <a:t> á </a:t>
            </a:r>
            <a:r>
              <a:rPr lang="en-US" err="1"/>
              <a:t>við</a:t>
            </a:r>
            <a:r>
              <a:rPr lang="en-US"/>
              <a:t> </a:t>
            </a:r>
            <a:r>
              <a:rPr lang="en-US" err="1"/>
              <a:t>loftslagskrísuna</a:t>
            </a:r>
            <a:r>
              <a:rPr lang="en-US"/>
              <a:t> </a:t>
            </a:r>
            <a:r>
              <a:rPr lang="en-US" err="1"/>
              <a:t>og</a:t>
            </a:r>
            <a:r>
              <a:rPr lang="en-US"/>
              <a:t> </a:t>
            </a:r>
            <a:r>
              <a:rPr lang="en-US" err="1"/>
              <a:t>þegar</a:t>
            </a:r>
            <a:r>
              <a:rPr lang="en-US"/>
              <a:t> </a:t>
            </a:r>
            <a:r>
              <a:rPr lang="en-US" err="1"/>
              <a:t>stjórnvöld</a:t>
            </a:r>
            <a:r>
              <a:rPr lang="en-US"/>
              <a:t> taka </a:t>
            </a:r>
            <a:r>
              <a:rPr lang="en-US" err="1"/>
              <a:t>ákvarðanir</a:t>
            </a:r>
            <a:r>
              <a:rPr lang="en-US"/>
              <a:t> </a:t>
            </a:r>
            <a:r>
              <a:rPr lang="en-US" err="1"/>
              <a:t>sem</a:t>
            </a:r>
            <a:r>
              <a:rPr lang="en-US"/>
              <a:t> </a:t>
            </a:r>
            <a:r>
              <a:rPr lang="en-US" err="1"/>
              <a:t>varða</a:t>
            </a:r>
            <a:r>
              <a:rPr lang="en-US"/>
              <a:t> </a:t>
            </a:r>
            <a:r>
              <a:rPr lang="en-US" err="1"/>
              <a:t>loftslagsmál</a:t>
            </a:r>
            <a:r>
              <a:rPr lang="en-US"/>
              <a:t> </a:t>
            </a:r>
            <a:r>
              <a:rPr lang="en-US" err="1"/>
              <a:t>eig</a:t>
            </a:r>
            <a:r>
              <a:rPr lang="en-US"/>
              <a:t> </a:t>
            </a:r>
            <a:r>
              <a:rPr lang="en-US" err="1"/>
              <a:t>þau</a:t>
            </a:r>
            <a:r>
              <a:rPr lang="en-US"/>
              <a:t> </a:t>
            </a:r>
            <a:r>
              <a:rPr lang="en-US" err="1"/>
              <a:t>að</a:t>
            </a:r>
            <a:r>
              <a:rPr lang="en-US"/>
              <a:t> </a:t>
            </a:r>
            <a:r>
              <a:rPr lang="en-US" err="1"/>
              <a:t>bera</a:t>
            </a:r>
            <a:r>
              <a:rPr lang="en-US"/>
              <a:t> </a:t>
            </a:r>
            <a:r>
              <a:rPr lang="en-US" err="1"/>
              <a:t>virðingu</a:t>
            </a:r>
            <a:r>
              <a:rPr lang="en-US"/>
              <a:t> </a:t>
            </a:r>
            <a:r>
              <a:rPr lang="en-US" err="1"/>
              <a:t>fyrir</a:t>
            </a:r>
            <a:r>
              <a:rPr lang="en-US"/>
              <a:t> </a:t>
            </a:r>
            <a:r>
              <a:rPr lang="en-US" err="1"/>
              <a:t>skoðunum</a:t>
            </a:r>
            <a:r>
              <a:rPr lang="en-US"/>
              <a:t> </a:t>
            </a:r>
            <a:r>
              <a:rPr lang="en-US" err="1"/>
              <a:t>barna</a:t>
            </a:r>
            <a:r>
              <a:rPr lang="en-US"/>
              <a:t>. </a:t>
            </a:r>
            <a:r>
              <a:rPr lang="en-US" err="1"/>
              <a:t>Það</a:t>
            </a:r>
            <a:r>
              <a:rPr lang="en-US"/>
              <a:t> er </a:t>
            </a:r>
            <a:r>
              <a:rPr lang="en-US" err="1"/>
              <a:t>réttur</a:t>
            </a:r>
            <a:r>
              <a:rPr lang="en-US"/>
              <a:t> </a:t>
            </a:r>
            <a:r>
              <a:rPr lang="en-US" err="1"/>
              <a:t>barna</a:t>
            </a:r>
            <a:r>
              <a:rPr lang="en-US"/>
              <a:t> </a:t>
            </a:r>
            <a:r>
              <a:rPr lang="en-US" err="1"/>
              <a:t>að</a:t>
            </a:r>
            <a:r>
              <a:rPr lang="en-US"/>
              <a:t> </a:t>
            </a:r>
            <a:r>
              <a:rPr lang="en-US" err="1"/>
              <a:t>tjá</a:t>
            </a:r>
            <a:r>
              <a:rPr lang="en-US"/>
              <a:t> sig um </a:t>
            </a:r>
            <a:r>
              <a:rPr lang="en-US" err="1"/>
              <a:t>mál</a:t>
            </a:r>
            <a:r>
              <a:rPr lang="en-US"/>
              <a:t> </a:t>
            </a:r>
            <a:r>
              <a:rPr lang="en-US" err="1"/>
              <a:t>sem</a:t>
            </a:r>
            <a:r>
              <a:rPr lang="en-US"/>
              <a:t> </a:t>
            </a:r>
            <a:r>
              <a:rPr lang="en-US" err="1"/>
              <a:t>varða</a:t>
            </a:r>
            <a:r>
              <a:rPr lang="en-US"/>
              <a:t> </a:t>
            </a:r>
            <a:r>
              <a:rPr lang="en-US" err="1"/>
              <a:t>þau</a:t>
            </a:r>
            <a:r>
              <a:rPr lang="en-US"/>
              <a:t>. </a:t>
            </a:r>
            <a:r>
              <a:rPr lang="en-US" err="1"/>
              <a:t>Þarna</a:t>
            </a:r>
            <a:r>
              <a:rPr lang="en-US"/>
              <a:t> er </a:t>
            </a:r>
            <a:r>
              <a:rPr lang="en-US" err="1"/>
              <a:t>hægt</a:t>
            </a:r>
            <a:r>
              <a:rPr lang="en-US"/>
              <a:t> </a:t>
            </a:r>
            <a:r>
              <a:rPr lang="en-US" err="1"/>
              <a:t>að</a:t>
            </a:r>
            <a:r>
              <a:rPr lang="en-US"/>
              <a:t> </a:t>
            </a:r>
            <a:r>
              <a:rPr lang="en-US" err="1"/>
              <a:t>vísa</a:t>
            </a:r>
            <a:r>
              <a:rPr lang="en-US"/>
              <a:t> </a:t>
            </a:r>
            <a:r>
              <a:rPr lang="en-US" err="1"/>
              <a:t>t.d.</a:t>
            </a:r>
            <a:r>
              <a:rPr lang="en-US"/>
              <a:t> Fridays for Future </a:t>
            </a:r>
            <a:r>
              <a:rPr lang="en-US" err="1"/>
              <a:t>og</a:t>
            </a:r>
            <a:r>
              <a:rPr lang="en-US"/>
              <a:t> </a:t>
            </a:r>
            <a:r>
              <a:rPr lang="en-US" err="1"/>
              <a:t>kynna</a:t>
            </a:r>
            <a:r>
              <a:rPr lang="en-US"/>
              <a:t> </a:t>
            </a:r>
            <a:r>
              <a:rPr lang="en-US" err="1"/>
              <a:t>Gretu</a:t>
            </a:r>
            <a:r>
              <a:rPr lang="en-US"/>
              <a:t> Thunberg </a:t>
            </a:r>
            <a:r>
              <a:rPr lang="en-US" err="1"/>
              <a:t>sem</a:t>
            </a:r>
            <a:r>
              <a:rPr lang="en-US"/>
              <a:t> </a:t>
            </a:r>
            <a:r>
              <a:rPr lang="en-US" err="1"/>
              <a:t>hefur</a:t>
            </a:r>
            <a:r>
              <a:rPr lang="en-US"/>
              <a:t> </a:t>
            </a:r>
            <a:r>
              <a:rPr lang="en-US" err="1"/>
              <a:t>kallað</a:t>
            </a:r>
            <a:r>
              <a:rPr lang="en-US"/>
              <a:t> </a:t>
            </a:r>
            <a:r>
              <a:rPr lang="en-US" err="1"/>
              <a:t>eftir</a:t>
            </a:r>
            <a:r>
              <a:rPr lang="en-US"/>
              <a:t> </a:t>
            </a:r>
            <a:r>
              <a:rPr lang="en-US" err="1"/>
              <a:t>auknum</a:t>
            </a:r>
            <a:r>
              <a:rPr lang="en-US"/>
              <a:t> </a:t>
            </a:r>
            <a:r>
              <a:rPr lang="en-US" err="1"/>
              <a:t>aðgerðum</a:t>
            </a:r>
            <a:r>
              <a:rPr lang="en-US"/>
              <a:t> </a:t>
            </a:r>
            <a:r>
              <a:rPr lang="en-US" err="1"/>
              <a:t>gegn</a:t>
            </a:r>
            <a:r>
              <a:rPr lang="en-US"/>
              <a:t> </a:t>
            </a:r>
            <a:r>
              <a:rPr lang="en-US" err="1"/>
              <a:t>loftslagsbreytingum</a:t>
            </a:r>
            <a:r>
              <a:rPr lang="en-US"/>
              <a:t> </a:t>
            </a:r>
            <a:r>
              <a:rPr lang="en-US" err="1"/>
              <a:t>og</a:t>
            </a:r>
            <a:r>
              <a:rPr lang="en-US"/>
              <a:t> </a:t>
            </a:r>
            <a:r>
              <a:rPr lang="en-US" err="1"/>
              <a:t>betri</a:t>
            </a:r>
            <a:r>
              <a:rPr lang="en-US"/>
              <a:t> </a:t>
            </a:r>
            <a:r>
              <a:rPr lang="en-US" err="1"/>
              <a:t>framtíð</a:t>
            </a:r>
            <a:r>
              <a:rPr lang="en-US"/>
              <a:t> </a:t>
            </a:r>
            <a:r>
              <a:rPr lang="en-US" err="1"/>
              <a:t>fyrir</a:t>
            </a:r>
            <a:r>
              <a:rPr lang="en-US"/>
              <a:t> </a:t>
            </a:r>
            <a:r>
              <a:rPr lang="en-US" err="1"/>
              <a:t>börn</a:t>
            </a:r>
            <a:r>
              <a:rPr lang="en-US"/>
              <a:t> </a:t>
            </a:r>
            <a:r>
              <a:rPr lang="en-US" err="1"/>
              <a:t>frá</a:t>
            </a:r>
            <a:r>
              <a:rPr lang="en-US"/>
              <a:t> </a:t>
            </a:r>
            <a:r>
              <a:rPr lang="en-US" err="1"/>
              <a:t>því</a:t>
            </a:r>
            <a:r>
              <a:rPr lang="en-US"/>
              <a:t> </a:t>
            </a:r>
            <a:r>
              <a:rPr lang="en-US" err="1"/>
              <a:t>að</a:t>
            </a:r>
            <a:r>
              <a:rPr lang="en-US"/>
              <a:t> </a:t>
            </a:r>
            <a:r>
              <a:rPr lang="en-US" err="1"/>
              <a:t>hún</a:t>
            </a:r>
            <a:r>
              <a:rPr lang="en-US"/>
              <a:t> </a:t>
            </a:r>
            <a:r>
              <a:rPr lang="en-US" err="1"/>
              <a:t>sjálf</a:t>
            </a:r>
            <a:r>
              <a:rPr lang="en-US"/>
              <a:t> var barn. </a:t>
            </a:r>
          </a:p>
          <a:p>
            <a:endParaRPr lang="en-US"/>
          </a:p>
          <a:p>
            <a:r>
              <a:rPr lang="en-US"/>
              <a:t>24. </a:t>
            </a:r>
            <a:r>
              <a:rPr lang="en-US" err="1"/>
              <a:t>grein</a:t>
            </a:r>
            <a:r>
              <a:rPr lang="en-US"/>
              <a:t> – </a:t>
            </a:r>
            <a:r>
              <a:rPr lang="en-US" err="1"/>
              <a:t>Heilsuvernd</a:t>
            </a:r>
            <a:r>
              <a:rPr lang="en-US"/>
              <a:t>, </a:t>
            </a:r>
            <a:r>
              <a:rPr lang="en-US" err="1"/>
              <a:t>vatn</a:t>
            </a:r>
            <a:r>
              <a:rPr lang="en-US"/>
              <a:t>, </a:t>
            </a:r>
            <a:r>
              <a:rPr lang="en-US" err="1"/>
              <a:t>matur</a:t>
            </a:r>
            <a:r>
              <a:rPr lang="en-US"/>
              <a:t> </a:t>
            </a:r>
            <a:r>
              <a:rPr lang="en-US" err="1"/>
              <a:t>og</a:t>
            </a:r>
            <a:r>
              <a:rPr lang="en-US"/>
              <a:t> </a:t>
            </a:r>
            <a:r>
              <a:rPr lang="en-US" err="1"/>
              <a:t>umhverfi</a:t>
            </a:r>
            <a:endParaRPr lang="en-US"/>
          </a:p>
          <a:p>
            <a:endParaRPr lang="en-US"/>
          </a:p>
          <a:p>
            <a:r>
              <a:rPr lang="en-US"/>
              <a:t>Ein </a:t>
            </a:r>
            <a:r>
              <a:rPr lang="en-US" err="1"/>
              <a:t>af</a:t>
            </a:r>
            <a:r>
              <a:rPr lang="en-US"/>
              <a:t> </a:t>
            </a:r>
            <a:r>
              <a:rPr lang="en-US" err="1"/>
              <a:t>áskorunum</a:t>
            </a:r>
            <a:r>
              <a:rPr lang="en-US"/>
              <a:t> </a:t>
            </a:r>
            <a:r>
              <a:rPr lang="en-US" err="1"/>
              <a:t>heimsins</a:t>
            </a:r>
            <a:r>
              <a:rPr lang="en-US"/>
              <a:t> er </a:t>
            </a:r>
            <a:r>
              <a:rPr lang="en-US" err="1"/>
              <a:t>skortur</a:t>
            </a:r>
            <a:r>
              <a:rPr lang="en-US"/>
              <a:t> á </a:t>
            </a:r>
            <a:r>
              <a:rPr lang="en-US" err="1"/>
              <a:t>hreinu</a:t>
            </a:r>
            <a:r>
              <a:rPr lang="en-US"/>
              <a:t> </a:t>
            </a:r>
            <a:r>
              <a:rPr lang="en-US" err="1"/>
              <a:t>vatni</a:t>
            </a:r>
            <a:r>
              <a:rPr lang="en-US"/>
              <a:t> </a:t>
            </a:r>
            <a:r>
              <a:rPr lang="en-US" err="1"/>
              <a:t>og</a:t>
            </a:r>
            <a:r>
              <a:rPr lang="en-US"/>
              <a:t> </a:t>
            </a:r>
            <a:r>
              <a:rPr lang="en-US" err="1"/>
              <a:t>búa</a:t>
            </a:r>
            <a:r>
              <a:rPr lang="en-US"/>
              <a:t> </a:t>
            </a:r>
            <a:r>
              <a:rPr lang="en-US" err="1"/>
              <a:t>tæpar</a:t>
            </a:r>
            <a:r>
              <a:rPr lang="en-US"/>
              <a:t> 800 </a:t>
            </a:r>
            <a:r>
              <a:rPr lang="en-US" err="1"/>
              <a:t>milljónir</a:t>
            </a:r>
            <a:r>
              <a:rPr lang="en-US"/>
              <a:t> </a:t>
            </a:r>
            <a:r>
              <a:rPr lang="en-US" err="1"/>
              <a:t>barna</a:t>
            </a:r>
            <a:r>
              <a:rPr lang="en-US"/>
              <a:t> </a:t>
            </a:r>
            <a:r>
              <a:rPr lang="en-US" err="1"/>
              <a:t>við</a:t>
            </a:r>
            <a:r>
              <a:rPr lang="en-US"/>
              <a:t> </a:t>
            </a:r>
            <a:r>
              <a:rPr lang="en-US" err="1"/>
              <a:t>vatnsskort</a:t>
            </a:r>
            <a:r>
              <a:rPr lang="en-US"/>
              <a:t> </a:t>
            </a:r>
            <a:r>
              <a:rPr lang="en-US" err="1"/>
              <a:t>eða</a:t>
            </a:r>
            <a:r>
              <a:rPr lang="en-US"/>
              <a:t> 1/3 </a:t>
            </a:r>
            <a:r>
              <a:rPr lang="en-US" err="1"/>
              <a:t>af</a:t>
            </a:r>
            <a:r>
              <a:rPr lang="en-US"/>
              <a:t> </a:t>
            </a:r>
            <a:r>
              <a:rPr lang="en-US" err="1"/>
              <a:t>börnum</a:t>
            </a:r>
            <a:r>
              <a:rPr lang="en-US"/>
              <a:t> </a:t>
            </a:r>
            <a:r>
              <a:rPr lang="en-US" err="1"/>
              <a:t>jarðar</a:t>
            </a:r>
            <a:r>
              <a:rPr lang="en-US"/>
              <a:t>. </a:t>
            </a:r>
            <a:r>
              <a:rPr lang="en-US" err="1"/>
              <a:t>Mengun</a:t>
            </a:r>
            <a:r>
              <a:rPr lang="en-US"/>
              <a:t> í </a:t>
            </a:r>
            <a:r>
              <a:rPr lang="en-US" err="1"/>
              <a:t>vatni</a:t>
            </a:r>
            <a:r>
              <a:rPr lang="en-US"/>
              <a:t> </a:t>
            </a:r>
            <a:r>
              <a:rPr lang="en-US" err="1"/>
              <a:t>setur</a:t>
            </a:r>
            <a:r>
              <a:rPr lang="en-US"/>
              <a:t> </a:t>
            </a:r>
            <a:r>
              <a:rPr lang="en-US" err="1"/>
              <a:t>börn</a:t>
            </a:r>
            <a:r>
              <a:rPr lang="en-US"/>
              <a:t> í </a:t>
            </a:r>
            <a:r>
              <a:rPr lang="en-US" err="1"/>
              <a:t>mikla</a:t>
            </a:r>
            <a:r>
              <a:rPr lang="en-US"/>
              <a:t> </a:t>
            </a:r>
            <a:r>
              <a:rPr lang="en-US" err="1"/>
              <a:t>hættu</a:t>
            </a:r>
            <a:r>
              <a:rPr lang="en-US"/>
              <a:t> </a:t>
            </a:r>
            <a:r>
              <a:rPr lang="en-US" err="1"/>
              <a:t>og</a:t>
            </a:r>
            <a:r>
              <a:rPr lang="en-US"/>
              <a:t> </a:t>
            </a:r>
            <a:r>
              <a:rPr lang="en-US" err="1"/>
              <a:t>eykur</a:t>
            </a:r>
            <a:r>
              <a:rPr lang="en-US"/>
              <a:t> </a:t>
            </a:r>
            <a:r>
              <a:rPr lang="en-US" err="1"/>
              <a:t>líkur</a:t>
            </a:r>
            <a:r>
              <a:rPr lang="en-US"/>
              <a:t> á </a:t>
            </a:r>
            <a:r>
              <a:rPr lang="en-US" err="1"/>
              <a:t>hverskyns</a:t>
            </a:r>
            <a:r>
              <a:rPr lang="en-US"/>
              <a:t> </a:t>
            </a:r>
            <a:r>
              <a:rPr lang="en-US" err="1"/>
              <a:t>sjúkdómum</a:t>
            </a:r>
            <a:r>
              <a:rPr lang="en-US"/>
              <a:t>.</a:t>
            </a:r>
          </a:p>
          <a:p>
            <a:endParaRPr lang="en-US"/>
          </a:p>
          <a:p>
            <a:r>
              <a:rPr lang="en-US"/>
              <a:t>27. </a:t>
            </a:r>
            <a:r>
              <a:rPr lang="en-US" err="1"/>
              <a:t>grein</a:t>
            </a:r>
            <a:r>
              <a:rPr lang="en-US"/>
              <a:t> - </a:t>
            </a:r>
            <a:r>
              <a:rPr lang="en-US" err="1"/>
              <a:t>Næring</a:t>
            </a:r>
            <a:r>
              <a:rPr lang="en-US"/>
              <a:t>, </a:t>
            </a:r>
            <a:r>
              <a:rPr lang="en-US" err="1"/>
              <a:t>föt</a:t>
            </a:r>
            <a:r>
              <a:rPr lang="en-US"/>
              <a:t> </a:t>
            </a:r>
            <a:r>
              <a:rPr lang="en-US" err="1"/>
              <a:t>og</a:t>
            </a:r>
            <a:r>
              <a:rPr lang="en-US"/>
              <a:t> </a:t>
            </a:r>
            <a:r>
              <a:rPr lang="en-US" err="1"/>
              <a:t>öruggt</a:t>
            </a:r>
            <a:r>
              <a:rPr lang="en-US"/>
              <a:t> </a:t>
            </a:r>
            <a:r>
              <a:rPr lang="en-US" err="1"/>
              <a:t>heimili</a:t>
            </a:r>
            <a:endParaRPr lang="en-US"/>
          </a:p>
          <a:p>
            <a:endParaRPr lang="en-US"/>
          </a:p>
          <a:p>
            <a:r>
              <a:rPr lang="en-US" err="1"/>
              <a:t>Loftslagsbreytingar</a:t>
            </a:r>
            <a:r>
              <a:rPr lang="en-US"/>
              <a:t> </a:t>
            </a:r>
            <a:r>
              <a:rPr lang="en-US" err="1"/>
              <a:t>hafa</a:t>
            </a:r>
            <a:r>
              <a:rPr lang="en-US"/>
              <a:t> haft </a:t>
            </a:r>
            <a:r>
              <a:rPr lang="en-US" err="1"/>
              <a:t>sín</a:t>
            </a:r>
            <a:r>
              <a:rPr lang="en-US"/>
              <a:t> </a:t>
            </a:r>
            <a:r>
              <a:rPr lang="en-US" err="1"/>
              <a:t>áhrif</a:t>
            </a:r>
            <a:r>
              <a:rPr lang="en-US"/>
              <a:t> á </a:t>
            </a:r>
            <a:r>
              <a:rPr lang="en-US" err="1"/>
              <a:t>uppskeru</a:t>
            </a:r>
            <a:r>
              <a:rPr lang="en-US"/>
              <a:t> </a:t>
            </a:r>
            <a:r>
              <a:rPr lang="en-US" err="1"/>
              <a:t>landbúnaðarvara</a:t>
            </a:r>
            <a:r>
              <a:rPr lang="en-US"/>
              <a:t>. </a:t>
            </a:r>
            <a:r>
              <a:rPr lang="en-US" err="1"/>
              <a:t>Hækkun</a:t>
            </a:r>
            <a:r>
              <a:rPr lang="en-US"/>
              <a:t> </a:t>
            </a:r>
            <a:r>
              <a:rPr lang="en-US" err="1"/>
              <a:t>meðalofthita</a:t>
            </a:r>
            <a:r>
              <a:rPr lang="en-US"/>
              <a:t> um 1 </a:t>
            </a:r>
            <a:r>
              <a:rPr lang="en-US" err="1"/>
              <a:t>gráðu</a:t>
            </a:r>
            <a:r>
              <a:rPr lang="en-US"/>
              <a:t> </a:t>
            </a:r>
            <a:r>
              <a:rPr lang="en-US" err="1"/>
              <a:t>undanfarna</a:t>
            </a:r>
            <a:r>
              <a:rPr lang="en-US"/>
              <a:t> </a:t>
            </a:r>
            <a:r>
              <a:rPr lang="en-US" err="1"/>
              <a:t>öld</a:t>
            </a:r>
            <a:r>
              <a:rPr lang="en-US"/>
              <a:t> </a:t>
            </a:r>
            <a:r>
              <a:rPr lang="en-US" err="1"/>
              <a:t>hefur</a:t>
            </a:r>
            <a:r>
              <a:rPr lang="en-US"/>
              <a:t> </a:t>
            </a:r>
            <a:r>
              <a:rPr lang="en-US" err="1"/>
              <a:t>lengt</a:t>
            </a:r>
            <a:r>
              <a:rPr lang="en-US"/>
              <a:t> </a:t>
            </a:r>
            <a:r>
              <a:rPr lang="en-US" err="1"/>
              <a:t>þurrkatímabil</a:t>
            </a:r>
            <a:r>
              <a:rPr lang="en-US"/>
              <a:t>. </a:t>
            </a:r>
            <a:r>
              <a:rPr lang="en-US" err="1"/>
              <a:t>Auknir</a:t>
            </a:r>
            <a:r>
              <a:rPr lang="en-US"/>
              <a:t> </a:t>
            </a:r>
            <a:r>
              <a:rPr lang="en-US" err="1"/>
              <a:t>þurrkar</a:t>
            </a:r>
            <a:r>
              <a:rPr lang="en-US"/>
              <a:t> </a:t>
            </a:r>
            <a:r>
              <a:rPr lang="en-US" err="1"/>
              <a:t>hafa</a:t>
            </a:r>
            <a:r>
              <a:rPr lang="en-US"/>
              <a:t> </a:t>
            </a:r>
            <a:r>
              <a:rPr lang="en-US" err="1"/>
              <a:t>leitt</a:t>
            </a:r>
            <a:r>
              <a:rPr lang="en-US"/>
              <a:t> </a:t>
            </a:r>
            <a:r>
              <a:rPr lang="en-US" err="1"/>
              <a:t>til</a:t>
            </a:r>
            <a:r>
              <a:rPr lang="en-US"/>
              <a:t> 80 </a:t>
            </a:r>
            <a:r>
              <a:rPr lang="en-US" err="1"/>
              <a:t>prósent</a:t>
            </a:r>
            <a:r>
              <a:rPr lang="en-US"/>
              <a:t> </a:t>
            </a:r>
            <a:r>
              <a:rPr lang="en-US" err="1"/>
              <a:t>aukningar</a:t>
            </a:r>
            <a:r>
              <a:rPr lang="en-US"/>
              <a:t> á </a:t>
            </a:r>
            <a:r>
              <a:rPr lang="en-US" err="1"/>
              <a:t>skemmdum</a:t>
            </a:r>
            <a:r>
              <a:rPr lang="en-US"/>
              <a:t> á </a:t>
            </a:r>
            <a:r>
              <a:rPr lang="en-US" err="1"/>
              <a:t>uppskeru</a:t>
            </a:r>
            <a:r>
              <a:rPr lang="en-US"/>
              <a:t>. </a:t>
            </a:r>
            <a:r>
              <a:rPr lang="en-US" err="1"/>
              <a:t>Uppskerubrestur</a:t>
            </a:r>
            <a:r>
              <a:rPr lang="en-US"/>
              <a:t>  </a:t>
            </a:r>
            <a:r>
              <a:rPr lang="en-US" err="1"/>
              <a:t>hefur</a:t>
            </a:r>
            <a:r>
              <a:rPr lang="en-US"/>
              <a:t> </a:t>
            </a:r>
            <a:r>
              <a:rPr lang="en-US" err="1"/>
              <a:t>mest</a:t>
            </a:r>
            <a:r>
              <a:rPr lang="en-US"/>
              <a:t> </a:t>
            </a:r>
            <a:r>
              <a:rPr lang="en-US" err="1"/>
              <a:t>áhrif</a:t>
            </a:r>
            <a:r>
              <a:rPr lang="en-US"/>
              <a:t> í </a:t>
            </a:r>
            <a:r>
              <a:rPr lang="en-US" err="1"/>
              <a:t>efnaminni</a:t>
            </a:r>
            <a:r>
              <a:rPr lang="en-US"/>
              <a:t> </a:t>
            </a:r>
            <a:r>
              <a:rPr lang="en-US" err="1"/>
              <a:t>ríki</a:t>
            </a:r>
            <a:r>
              <a:rPr lang="en-US"/>
              <a:t> </a:t>
            </a:r>
            <a:r>
              <a:rPr lang="en-US" err="1"/>
              <a:t>heims</a:t>
            </a:r>
            <a:r>
              <a:rPr lang="en-US"/>
              <a:t>.</a:t>
            </a:r>
          </a:p>
          <a:p>
            <a:endParaRPr lang="en-US"/>
          </a:p>
          <a:p>
            <a:r>
              <a:rPr lang="en-US"/>
              <a:t>28. </a:t>
            </a:r>
            <a:r>
              <a:rPr lang="en-US" err="1"/>
              <a:t>grein</a:t>
            </a:r>
            <a:r>
              <a:rPr lang="en-US"/>
              <a:t> - </a:t>
            </a:r>
            <a:r>
              <a:rPr lang="en-US" err="1"/>
              <a:t>Aðgangur</a:t>
            </a:r>
            <a:r>
              <a:rPr lang="en-US"/>
              <a:t> </a:t>
            </a:r>
            <a:r>
              <a:rPr lang="en-US" err="1"/>
              <a:t>að</a:t>
            </a:r>
            <a:r>
              <a:rPr lang="en-US"/>
              <a:t> </a:t>
            </a:r>
            <a:r>
              <a:rPr lang="en-US" err="1"/>
              <a:t>menntun</a:t>
            </a:r>
            <a:br>
              <a:rPr lang="en-US">
                <a:cs typeface="+mn-lt"/>
              </a:rPr>
            </a:br>
            <a:br>
              <a:rPr lang="en-US">
                <a:cs typeface="+mn-lt"/>
              </a:rPr>
            </a:br>
            <a:r>
              <a:rPr lang="en-US" err="1"/>
              <a:t>Menntun</a:t>
            </a:r>
            <a:r>
              <a:rPr lang="en-US"/>
              <a:t> er </a:t>
            </a:r>
            <a:r>
              <a:rPr lang="en-US" err="1"/>
              <a:t>mannréttindi</a:t>
            </a:r>
            <a:r>
              <a:rPr lang="en-US"/>
              <a:t> </a:t>
            </a:r>
            <a:r>
              <a:rPr lang="en-US" err="1"/>
              <a:t>og</a:t>
            </a:r>
            <a:r>
              <a:rPr lang="en-US"/>
              <a:t> </a:t>
            </a:r>
            <a:r>
              <a:rPr lang="en-US" err="1"/>
              <a:t>lykill</a:t>
            </a:r>
            <a:r>
              <a:rPr lang="en-US"/>
              <a:t> </a:t>
            </a:r>
            <a:r>
              <a:rPr lang="en-US" err="1"/>
              <a:t>að</a:t>
            </a:r>
            <a:r>
              <a:rPr lang="en-US"/>
              <a:t> </a:t>
            </a:r>
            <a:r>
              <a:rPr lang="en-US" err="1"/>
              <a:t>framgangi</a:t>
            </a:r>
            <a:r>
              <a:rPr lang="en-US"/>
              <a:t> </a:t>
            </a:r>
            <a:r>
              <a:rPr lang="en-US" err="1"/>
              <a:t>sjálfbærrar</a:t>
            </a:r>
            <a:r>
              <a:rPr lang="en-US"/>
              <a:t> </a:t>
            </a:r>
            <a:r>
              <a:rPr lang="en-US" err="1"/>
              <a:t>þróunar</a:t>
            </a:r>
            <a:r>
              <a:rPr lang="en-US"/>
              <a:t>. </a:t>
            </a:r>
            <a:r>
              <a:rPr lang="en-US" err="1"/>
              <a:t>Loftslagsbreytingar</a:t>
            </a:r>
            <a:r>
              <a:rPr lang="en-US"/>
              <a:t> </a:t>
            </a:r>
            <a:r>
              <a:rPr lang="en-US" err="1"/>
              <a:t>valda</a:t>
            </a:r>
            <a:r>
              <a:rPr lang="en-US"/>
              <a:t> </a:t>
            </a:r>
            <a:r>
              <a:rPr lang="en-US" err="1"/>
              <a:t>því</a:t>
            </a:r>
            <a:r>
              <a:rPr lang="en-US"/>
              <a:t> </a:t>
            </a:r>
            <a:r>
              <a:rPr lang="en-US" err="1"/>
              <a:t>að</a:t>
            </a:r>
            <a:r>
              <a:rPr lang="en-US"/>
              <a:t> </a:t>
            </a:r>
            <a:r>
              <a:rPr lang="en-US" err="1"/>
              <a:t>börn</a:t>
            </a:r>
            <a:r>
              <a:rPr lang="en-US"/>
              <a:t> </a:t>
            </a:r>
            <a:r>
              <a:rPr lang="en-US" err="1"/>
              <a:t>mæta</a:t>
            </a:r>
            <a:r>
              <a:rPr lang="en-US"/>
              <a:t> </a:t>
            </a:r>
            <a:r>
              <a:rPr lang="en-US" err="1"/>
              <a:t>ýmsum</a:t>
            </a:r>
            <a:r>
              <a:rPr lang="en-US"/>
              <a:t> </a:t>
            </a:r>
            <a:r>
              <a:rPr lang="en-US" err="1"/>
              <a:t>hindrunum</a:t>
            </a:r>
            <a:r>
              <a:rPr lang="en-US"/>
              <a:t> </a:t>
            </a:r>
            <a:r>
              <a:rPr lang="en-US" err="1"/>
              <a:t>sem</a:t>
            </a:r>
            <a:r>
              <a:rPr lang="en-US"/>
              <a:t> </a:t>
            </a:r>
            <a:r>
              <a:rPr lang="en-US" err="1"/>
              <a:t>koma</a:t>
            </a:r>
            <a:r>
              <a:rPr lang="en-US"/>
              <a:t> í veg </a:t>
            </a:r>
            <a:r>
              <a:rPr lang="en-US" err="1"/>
              <a:t>fyrir</a:t>
            </a:r>
            <a:r>
              <a:rPr lang="en-US"/>
              <a:t> </a:t>
            </a:r>
            <a:r>
              <a:rPr lang="en-US" err="1"/>
              <a:t>að</a:t>
            </a:r>
            <a:r>
              <a:rPr lang="en-US"/>
              <a:t> </a:t>
            </a:r>
            <a:r>
              <a:rPr lang="en-US" err="1"/>
              <a:t>þau</a:t>
            </a:r>
            <a:r>
              <a:rPr lang="en-US"/>
              <a:t> </a:t>
            </a:r>
            <a:r>
              <a:rPr lang="en-US" err="1"/>
              <a:t>geti</a:t>
            </a:r>
            <a:r>
              <a:rPr lang="en-US"/>
              <a:t> </a:t>
            </a:r>
            <a:r>
              <a:rPr lang="en-US" err="1"/>
              <a:t>notið</a:t>
            </a:r>
            <a:r>
              <a:rPr lang="en-US"/>
              <a:t> </a:t>
            </a:r>
            <a:r>
              <a:rPr lang="en-US" err="1"/>
              <a:t>menntunar</a:t>
            </a:r>
            <a:r>
              <a:rPr lang="en-US"/>
              <a:t>. Ef </a:t>
            </a:r>
            <a:r>
              <a:rPr lang="en-US" err="1"/>
              <a:t>börn</a:t>
            </a:r>
            <a:r>
              <a:rPr lang="en-US"/>
              <a:t> </a:t>
            </a:r>
            <a:r>
              <a:rPr lang="en-US" err="1"/>
              <a:t>flýja</a:t>
            </a:r>
            <a:r>
              <a:rPr lang="en-US"/>
              <a:t> </a:t>
            </a:r>
            <a:r>
              <a:rPr lang="en-US" err="1"/>
              <a:t>heimili</a:t>
            </a:r>
            <a:r>
              <a:rPr lang="en-US"/>
              <a:t> </a:t>
            </a:r>
            <a:r>
              <a:rPr lang="en-US" err="1"/>
              <a:t>sín</a:t>
            </a:r>
            <a:r>
              <a:rPr lang="en-US"/>
              <a:t> </a:t>
            </a:r>
            <a:r>
              <a:rPr lang="en-US" err="1"/>
              <a:t>vegna</a:t>
            </a:r>
            <a:r>
              <a:rPr lang="en-US"/>
              <a:t> </a:t>
            </a:r>
            <a:r>
              <a:rPr lang="en-US" err="1"/>
              <a:t>flóða</a:t>
            </a:r>
            <a:r>
              <a:rPr lang="en-US"/>
              <a:t> </a:t>
            </a:r>
            <a:r>
              <a:rPr lang="en-US" err="1"/>
              <a:t>eða</a:t>
            </a:r>
            <a:r>
              <a:rPr lang="en-US"/>
              <a:t> </a:t>
            </a:r>
            <a:r>
              <a:rPr lang="en-US" err="1"/>
              <a:t>þurrka</a:t>
            </a:r>
            <a:r>
              <a:rPr lang="en-US"/>
              <a:t> </a:t>
            </a:r>
            <a:r>
              <a:rPr lang="en-US" err="1"/>
              <a:t>þá</a:t>
            </a:r>
            <a:r>
              <a:rPr lang="en-US"/>
              <a:t> </a:t>
            </a:r>
            <a:r>
              <a:rPr lang="en-US" err="1"/>
              <a:t>hafa</a:t>
            </a:r>
            <a:r>
              <a:rPr lang="en-US"/>
              <a:t> </a:t>
            </a:r>
            <a:r>
              <a:rPr lang="en-US" err="1"/>
              <a:t>þau</a:t>
            </a:r>
            <a:r>
              <a:rPr lang="en-US"/>
              <a:t>  </a:t>
            </a:r>
            <a:r>
              <a:rPr lang="en-US" err="1"/>
              <a:t>mögulega</a:t>
            </a:r>
            <a:r>
              <a:rPr lang="en-US"/>
              <a:t>, </a:t>
            </a:r>
            <a:r>
              <a:rPr lang="en-US" err="1"/>
              <a:t>til</a:t>
            </a:r>
            <a:r>
              <a:rPr lang="en-US"/>
              <a:t> í </a:t>
            </a:r>
            <a:r>
              <a:rPr lang="en-US" err="1"/>
              <a:t>skemmri</a:t>
            </a:r>
            <a:r>
              <a:rPr lang="en-US"/>
              <a:t> </a:t>
            </a:r>
            <a:r>
              <a:rPr lang="en-US" err="1"/>
              <a:t>eða</a:t>
            </a:r>
            <a:r>
              <a:rPr lang="en-US"/>
              <a:t> </a:t>
            </a:r>
            <a:r>
              <a:rPr lang="en-US" err="1"/>
              <a:t>lengri</a:t>
            </a:r>
            <a:r>
              <a:rPr lang="en-US"/>
              <a:t> </a:t>
            </a:r>
            <a:r>
              <a:rPr lang="en-US" err="1"/>
              <a:t>tíma</a:t>
            </a:r>
            <a:r>
              <a:rPr lang="en-US"/>
              <a:t>, ekki </a:t>
            </a:r>
            <a:r>
              <a:rPr lang="en-US" err="1"/>
              <a:t>aðgang</a:t>
            </a:r>
            <a:r>
              <a:rPr lang="en-US"/>
              <a:t> </a:t>
            </a:r>
            <a:r>
              <a:rPr lang="en-US" err="1"/>
              <a:t>að</a:t>
            </a:r>
            <a:r>
              <a:rPr lang="en-US"/>
              <a:t> </a:t>
            </a:r>
            <a:r>
              <a:rPr lang="en-US" err="1"/>
              <a:t>skóla</a:t>
            </a:r>
            <a:r>
              <a:rPr lang="en-US"/>
              <a:t> </a:t>
            </a:r>
            <a:r>
              <a:rPr lang="en-US" err="1"/>
              <a:t>og</a:t>
            </a:r>
            <a:r>
              <a:rPr lang="en-US"/>
              <a:t> </a:t>
            </a:r>
            <a:r>
              <a:rPr lang="en-US" err="1"/>
              <a:t>missa</a:t>
            </a:r>
            <a:r>
              <a:rPr lang="en-US"/>
              <a:t> </a:t>
            </a:r>
            <a:r>
              <a:rPr lang="en-US" err="1"/>
              <a:t>úr</a:t>
            </a:r>
            <a:r>
              <a:rPr lang="en-US"/>
              <a:t> </a:t>
            </a:r>
            <a:r>
              <a:rPr lang="en-US" err="1"/>
              <a:t>skólagöngu</a:t>
            </a:r>
            <a:r>
              <a:rPr lang="en-US"/>
              <a:t>.</a:t>
            </a:r>
          </a:p>
          <a:p>
            <a:endParaRPr lang="en-US"/>
          </a:p>
          <a:p>
            <a:r>
              <a:rPr lang="en-US"/>
              <a:t>31. </a:t>
            </a:r>
            <a:r>
              <a:rPr lang="en-US" err="1"/>
              <a:t>grein</a:t>
            </a:r>
            <a:r>
              <a:rPr lang="en-US"/>
              <a:t> - </a:t>
            </a:r>
            <a:r>
              <a:rPr lang="en-US" err="1"/>
              <a:t>Hvíld</a:t>
            </a:r>
            <a:r>
              <a:rPr lang="en-US"/>
              <a:t>, </a:t>
            </a:r>
            <a:r>
              <a:rPr lang="en-US" err="1"/>
              <a:t>leikur</a:t>
            </a:r>
            <a:r>
              <a:rPr lang="en-US"/>
              <a:t>, </a:t>
            </a:r>
            <a:r>
              <a:rPr lang="en-US" err="1"/>
              <a:t>menning</a:t>
            </a:r>
            <a:r>
              <a:rPr lang="en-US"/>
              <a:t> </a:t>
            </a:r>
            <a:r>
              <a:rPr lang="en-US" err="1"/>
              <a:t>og</a:t>
            </a:r>
            <a:r>
              <a:rPr lang="en-US"/>
              <a:t> </a:t>
            </a:r>
            <a:r>
              <a:rPr lang="en-US" err="1"/>
              <a:t>listir</a:t>
            </a:r>
            <a:br>
              <a:rPr lang="en-US">
                <a:cs typeface="+mn-lt"/>
              </a:rPr>
            </a:br>
            <a:endParaRPr lang="en-US">
              <a:cs typeface="+mn-lt"/>
            </a:endParaRPr>
          </a:p>
          <a:p>
            <a:r>
              <a:rPr lang="en-US" err="1"/>
              <a:t>Við</a:t>
            </a:r>
            <a:r>
              <a:rPr lang="en-US"/>
              <a:t> </a:t>
            </a:r>
            <a:r>
              <a:rPr lang="en-US" err="1"/>
              <a:t>sjáum</a:t>
            </a:r>
            <a:r>
              <a:rPr lang="en-US"/>
              <a:t> </a:t>
            </a:r>
            <a:r>
              <a:rPr lang="en-US" err="1"/>
              <a:t>nærtækt</a:t>
            </a:r>
            <a:r>
              <a:rPr lang="en-US"/>
              <a:t> </a:t>
            </a:r>
            <a:r>
              <a:rPr lang="en-US" err="1"/>
              <a:t>dæmi</a:t>
            </a:r>
            <a:r>
              <a:rPr lang="en-US"/>
              <a:t> á </a:t>
            </a:r>
            <a:r>
              <a:rPr lang="en-US" err="1"/>
              <a:t>Íslandi</a:t>
            </a:r>
            <a:r>
              <a:rPr lang="en-US"/>
              <a:t> </a:t>
            </a:r>
            <a:r>
              <a:rPr lang="en-US" err="1"/>
              <a:t>þegar</a:t>
            </a:r>
            <a:r>
              <a:rPr lang="en-US"/>
              <a:t> </a:t>
            </a:r>
            <a:r>
              <a:rPr lang="en-US" err="1"/>
              <a:t>svifryksmengun</a:t>
            </a:r>
            <a:r>
              <a:rPr lang="en-US"/>
              <a:t> á </a:t>
            </a:r>
            <a:r>
              <a:rPr lang="en-US" err="1"/>
              <a:t>höfuðborgarsvæðinu</a:t>
            </a:r>
            <a:r>
              <a:rPr lang="en-US"/>
              <a:t> fer </a:t>
            </a:r>
            <a:r>
              <a:rPr lang="en-US" err="1"/>
              <a:t>yfir</a:t>
            </a:r>
            <a:r>
              <a:rPr lang="en-US"/>
              <a:t> </a:t>
            </a:r>
            <a:r>
              <a:rPr lang="en-US" err="1"/>
              <a:t>heilsuverndarmörk</a:t>
            </a:r>
            <a:r>
              <a:rPr lang="en-US"/>
              <a:t> </a:t>
            </a:r>
            <a:r>
              <a:rPr lang="en-US" err="1"/>
              <a:t>og</a:t>
            </a:r>
            <a:r>
              <a:rPr lang="en-US"/>
              <a:t> </a:t>
            </a:r>
            <a:r>
              <a:rPr lang="en-US" err="1"/>
              <a:t>börnum</a:t>
            </a:r>
            <a:r>
              <a:rPr lang="en-US"/>
              <a:t> á </a:t>
            </a:r>
            <a:r>
              <a:rPr lang="en-US" err="1"/>
              <a:t>leikskólum</a:t>
            </a:r>
            <a:r>
              <a:rPr lang="en-US"/>
              <a:t> er </a:t>
            </a:r>
            <a:r>
              <a:rPr lang="en-US" err="1"/>
              <a:t>haldið</a:t>
            </a:r>
            <a:r>
              <a:rPr lang="en-US"/>
              <a:t> </a:t>
            </a:r>
            <a:r>
              <a:rPr lang="en-US" err="1"/>
              <a:t>innandyra</a:t>
            </a:r>
            <a:r>
              <a:rPr lang="en-US"/>
              <a:t>. </a:t>
            </a:r>
            <a:r>
              <a:rPr lang="en-US" err="1"/>
              <a:t>Þá</a:t>
            </a:r>
            <a:r>
              <a:rPr lang="en-US"/>
              <a:t> </a:t>
            </a:r>
            <a:r>
              <a:rPr lang="en-US" err="1"/>
              <a:t>verða</a:t>
            </a:r>
            <a:r>
              <a:rPr lang="en-US"/>
              <a:t> </a:t>
            </a:r>
            <a:r>
              <a:rPr lang="en-US" err="1"/>
              <a:t>börnin</a:t>
            </a:r>
            <a:r>
              <a:rPr lang="en-US"/>
              <a:t> </a:t>
            </a:r>
            <a:r>
              <a:rPr lang="en-US" err="1"/>
              <a:t>af</a:t>
            </a:r>
            <a:r>
              <a:rPr lang="en-US"/>
              <a:t> </a:t>
            </a:r>
            <a:r>
              <a:rPr lang="en-US" err="1"/>
              <a:t>frjálsum</a:t>
            </a:r>
            <a:r>
              <a:rPr lang="en-US"/>
              <a:t> </a:t>
            </a:r>
            <a:r>
              <a:rPr lang="en-US" err="1"/>
              <a:t>leik</a:t>
            </a:r>
            <a:r>
              <a:rPr lang="en-US"/>
              <a:t> </a:t>
            </a:r>
            <a:r>
              <a:rPr lang="en-US" err="1"/>
              <a:t>vegna</a:t>
            </a:r>
            <a:r>
              <a:rPr lang="en-US"/>
              <a:t> </a:t>
            </a:r>
            <a:r>
              <a:rPr lang="en-US" err="1"/>
              <a:t>mengunarinnar</a:t>
            </a:r>
            <a:r>
              <a:rPr lang="en-US"/>
              <a:t>.</a:t>
            </a:r>
          </a:p>
          <a:p>
            <a:endParaRPr lang="en-US"/>
          </a:p>
          <a:p>
            <a:endParaRPr lang="en-US"/>
          </a:p>
          <a:p>
            <a:br>
              <a:rPr lang="is-IS">
                <a:cs typeface="+mn-lt"/>
              </a:rPr>
            </a:br>
            <a:br>
              <a:rPr lang="is-IS">
                <a:cs typeface="+mn-lt"/>
              </a:rPr>
            </a:br>
            <a:endParaRPr lang="is-IS"/>
          </a:p>
          <a:p>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14</a:t>
            </a:fld>
            <a:endParaRPr lang="is-IS"/>
          </a:p>
        </p:txBody>
      </p:sp>
    </p:spTree>
    <p:extLst>
      <p:ext uri="{BB962C8B-B14F-4D97-AF65-F5344CB8AC3E}">
        <p14:creationId xmlns:p14="http://schemas.microsoft.com/office/powerpoint/2010/main" val="1889972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Þessa</a:t>
            </a:r>
            <a:r>
              <a:rPr lang="en-US">
                <a:latin typeface="Calibri"/>
                <a:ea typeface="Calibri"/>
                <a:cs typeface="Calibri"/>
              </a:rPr>
              <a:t> </a:t>
            </a:r>
            <a:r>
              <a:rPr lang="en-US" err="1">
                <a:latin typeface="Calibri"/>
                <a:ea typeface="Calibri"/>
                <a:cs typeface="Calibri"/>
              </a:rPr>
              <a:t>glæru</a:t>
            </a:r>
            <a:r>
              <a:rPr lang="en-US">
                <a:latin typeface="Calibri"/>
                <a:ea typeface="Calibri"/>
                <a:cs typeface="Calibri"/>
              </a:rPr>
              <a:t> er </a:t>
            </a:r>
            <a:r>
              <a:rPr lang="en-US" err="1">
                <a:latin typeface="Calibri"/>
                <a:ea typeface="Calibri"/>
                <a:cs typeface="Calibri"/>
              </a:rPr>
              <a:t>gott</a:t>
            </a:r>
            <a:r>
              <a:rPr lang="en-US">
                <a:latin typeface="Calibri"/>
                <a:ea typeface="Calibri"/>
                <a:cs typeface="Calibri"/>
              </a:rPr>
              <a:t> </a:t>
            </a:r>
            <a:r>
              <a:rPr lang="en-US" err="1">
                <a:latin typeface="Calibri"/>
                <a:ea typeface="Calibri"/>
                <a:cs typeface="Calibri"/>
              </a:rPr>
              <a:t>að</a:t>
            </a:r>
            <a:r>
              <a:rPr lang="en-US">
                <a:latin typeface="Calibri"/>
                <a:ea typeface="Calibri"/>
                <a:cs typeface="Calibri"/>
              </a:rPr>
              <a:t> </a:t>
            </a:r>
            <a:r>
              <a:rPr lang="en-US" err="1">
                <a:latin typeface="Calibri"/>
                <a:ea typeface="Calibri"/>
                <a:cs typeface="Calibri"/>
              </a:rPr>
              <a:t>prenta</a:t>
            </a:r>
            <a:r>
              <a:rPr lang="en-US">
                <a:latin typeface="Calibri"/>
                <a:ea typeface="Calibri"/>
                <a:cs typeface="Calibri"/>
              </a:rPr>
              <a:t> </a:t>
            </a:r>
            <a:r>
              <a:rPr lang="en-US" err="1">
                <a:latin typeface="Calibri"/>
                <a:ea typeface="Calibri"/>
                <a:cs typeface="Calibri"/>
              </a:rPr>
              <a:t>út</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afhenda</a:t>
            </a:r>
            <a:r>
              <a:rPr lang="en-US">
                <a:latin typeface="Calibri"/>
                <a:ea typeface="Calibri"/>
                <a:cs typeface="Calibri"/>
              </a:rPr>
              <a:t> </a:t>
            </a:r>
            <a:r>
              <a:rPr lang="en-US" err="1">
                <a:latin typeface="Calibri"/>
                <a:ea typeface="Calibri"/>
                <a:cs typeface="Calibri"/>
              </a:rPr>
              <a:t>nemendum</a:t>
            </a:r>
            <a:r>
              <a:rPr lang="en-US">
                <a:latin typeface="Calibri"/>
                <a:ea typeface="Calibri"/>
                <a:cs typeface="Calibri"/>
              </a:rPr>
              <a:t>. </a:t>
            </a:r>
            <a:r>
              <a:rPr lang="en-US" err="1">
                <a:latin typeface="Calibri"/>
                <a:ea typeface="Calibri"/>
                <a:cs typeface="Calibri"/>
              </a:rPr>
              <a:t>Nemendur</a:t>
            </a:r>
            <a:r>
              <a:rPr lang="en-US">
                <a:latin typeface="Calibri"/>
                <a:ea typeface="Calibri"/>
                <a:cs typeface="Calibri"/>
              </a:rPr>
              <a:t> </a:t>
            </a:r>
            <a:r>
              <a:rPr lang="en-US" err="1">
                <a:latin typeface="Calibri"/>
                <a:ea typeface="Calibri"/>
                <a:cs typeface="Calibri"/>
              </a:rPr>
              <a:t>skrifa</a:t>
            </a:r>
            <a:r>
              <a:rPr lang="en-US">
                <a:latin typeface="Calibri"/>
                <a:ea typeface="Calibri"/>
                <a:cs typeface="Calibri"/>
              </a:rPr>
              <a:t> </a:t>
            </a:r>
            <a:r>
              <a:rPr lang="en-US" err="1">
                <a:latin typeface="Calibri"/>
                <a:ea typeface="Calibri"/>
                <a:cs typeface="Calibri"/>
              </a:rPr>
              <a:t>niður</a:t>
            </a:r>
            <a:r>
              <a:rPr lang="en-US">
                <a:latin typeface="Calibri"/>
                <a:ea typeface="Calibri"/>
                <a:cs typeface="Calibri"/>
              </a:rPr>
              <a:t> </a:t>
            </a:r>
            <a:r>
              <a:rPr lang="en-US" err="1">
                <a:latin typeface="Calibri"/>
                <a:ea typeface="Calibri"/>
                <a:cs typeface="Calibri"/>
              </a:rPr>
              <a:t>atriði</a:t>
            </a:r>
            <a:r>
              <a:rPr lang="en-US">
                <a:latin typeface="Calibri"/>
                <a:ea typeface="Calibri"/>
                <a:cs typeface="Calibri"/>
              </a:rPr>
              <a:t> </a:t>
            </a:r>
            <a:r>
              <a:rPr lang="en-US" err="1">
                <a:latin typeface="Calibri"/>
                <a:ea typeface="Calibri"/>
                <a:cs typeface="Calibri"/>
              </a:rPr>
              <a:t>sem</a:t>
            </a:r>
            <a:r>
              <a:rPr lang="en-US">
                <a:latin typeface="Calibri"/>
                <a:ea typeface="Calibri"/>
                <a:cs typeface="Calibri"/>
              </a:rPr>
              <a:t> </a:t>
            </a:r>
            <a:r>
              <a:rPr lang="en-US" err="1">
                <a:latin typeface="Calibri"/>
                <a:ea typeface="Calibri"/>
                <a:cs typeface="Calibri"/>
              </a:rPr>
              <a:t>þau</a:t>
            </a:r>
            <a:r>
              <a:rPr lang="en-US">
                <a:latin typeface="Calibri"/>
                <a:ea typeface="Calibri"/>
                <a:cs typeface="Calibri"/>
              </a:rPr>
              <a:t> geta </a:t>
            </a:r>
            <a:r>
              <a:rPr lang="en-US" err="1">
                <a:latin typeface="Calibri"/>
                <a:ea typeface="Calibri"/>
                <a:cs typeface="Calibri"/>
              </a:rPr>
              <a:t>gert</a:t>
            </a:r>
            <a:r>
              <a:rPr lang="en-US">
                <a:latin typeface="Calibri"/>
                <a:ea typeface="Calibri"/>
                <a:cs typeface="Calibri"/>
              </a:rPr>
              <a:t> í </a:t>
            </a:r>
            <a:r>
              <a:rPr lang="en-US" err="1">
                <a:latin typeface="Calibri"/>
                <a:ea typeface="Calibri"/>
                <a:cs typeface="Calibri"/>
              </a:rPr>
              <a:t>baráttunni</a:t>
            </a:r>
            <a:r>
              <a:rPr lang="en-US">
                <a:latin typeface="Calibri"/>
                <a:ea typeface="Calibri"/>
                <a:cs typeface="Calibri"/>
              </a:rPr>
              <a:t> </a:t>
            </a:r>
            <a:r>
              <a:rPr lang="en-US" err="1">
                <a:latin typeface="Calibri"/>
                <a:ea typeface="Calibri"/>
                <a:cs typeface="Calibri"/>
              </a:rPr>
              <a:t>gegn</a:t>
            </a:r>
            <a:r>
              <a:rPr lang="en-US">
                <a:latin typeface="Calibri"/>
                <a:ea typeface="Calibri"/>
                <a:cs typeface="Calibri"/>
              </a:rPr>
              <a:t> </a:t>
            </a:r>
            <a:r>
              <a:rPr lang="en-US" err="1">
                <a:latin typeface="Calibri"/>
                <a:ea typeface="Calibri"/>
                <a:cs typeface="Calibri"/>
              </a:rPr>
              <a:t>loftslagsbreytingum</a:t>
            </a:r>
            <a:r>
              <a:rPr lang="en-US">
                <a:latin typeface="Calibri"/>
                <a:ea typeface="Calibri"/>
                <a:cs typeface="Calibri"/>
              </a:rPr>
              <a:t> á </a:t>
            </a:r>
            <a:r>
              <a:rPr lang="en-US" err="1">
                <a:latin typeface="Calibri"/>
                <a:ea typeface="Calibri"/>
                <a:cs typeface="Calibri"/>
              </a:rPr>
              <a:t>meðan</a:t>
            </a:r>
            <a:r>
              <a:rPr lang="en-US">
                <a:latin typeface="Calibri"/>
                <a:ea typeface="Calibri"/>
                <a:cs typeface="Calibri"/>
              </a:rPr>
              <a:t> </a:t>
            </a:r>
            <a:r>
              <a:rPr lang="en-US" err="1">
                <a:latin typeface="Calibri"/>
                <a:ea typeface="Calibri"/>
                <a:cs typeface="Calibri"/>
              </a:rPr>
              <a:t>þau</a:t>
            </a:r>
            <a:r>
              <a:rPr lang="en-US">
                <a:latin typeface="Calibri"/>
                <a:ea typeface="Calibri"/>
                <a:cs typeface="Calibri"/>
              </a:rPr>
              <a:t> </a:t>
            </a:r>
            <a:r>
              <a:rPr lang="en-US" err="1">
                <a:latin typeface="Calibri"/>
                <a:ea typeface="Calibri"/>
                <a:cs typeface="Calibri"/>
              </a:rPr>
              <a:t>horfa</a:t>
            </a:r>
            <a:r>
              <a:rPr lang="en-US">
                <a:latin typeface="Calibri"/>
                <a:ea typeface="Calibri"/>
                <a:cs typeface="Calibri"/>
              </a:rPr>
              <a:t> á </a:t>
            </a:r>
            <a:r>
              <a:rPr lang="en-US" err="1">
                <a:latin typeface="Calibri"/>
                <a:ea typeface="Calibri"/>
                <a:cs typeface="Calibri"/>
              </a:rPr>
              <a:t>næstu</a:t>
            </a:r>
            <a:r>
              <a:rPr lang="en-US">
                <a:latin typeface="Calibri"/>
                <a:ea typeface="Calibri"/>
                <a:cs typeface="Calibri"/>
              </a:rPr>
              <a:t> </a:t>
            </a:r>
            <a:r>
              <a:rPr lang="en-US" err="1">
                <a:latin typeface="Calibri"/>
                <a:ea typeface="Calibri"/>
                <a:cs typeface="Calibri"/>
              </a:rPr>
              <a:t>myndbönd</a:t>
            </a:r>
            <a:r>
              <a:rPr lang="en-US">
                <a:latin typeface="Calibri"/>
                <a:ea typeface="Calibri"/>
                <a:cs typeface="Calibri"/>
              </a:rPr>
              <a:t>. </a:t>
            </a:r>
            <a:endParaRPr lang="en-US"/>
          </a:p>
          <a:p>
            <a:r>
              <a:rPr lang="en-US" err="1">
                <a:latin typeface="Calibri"/>
                <a:ea typeface="Calibri"/>
                <a:cs typeface="Calibri"/>
              </a:rPr>
              <a:t>Nemendur</a:t>
            </a:r>
            <a:r>
              <a:rPr lang="en-US">
                <a:latin typeface="Calibri"/>
                <a:ea typeface="Calibri"/>
                <a:cs typeface="Calibri"/>
              </a:rPr>
              <a:t> </a:t>
            </a:r>
            <a:r>
              <a:rPr lang="en-US" err="1">
                <a:latin typeface="Calibri"/>
                <a:ea typeface="Calibri"/>
                <a:cs typeface="Calibri"/>
              </a:rPr>
              <a:t>skrifa</a:t>
            </a:r>
            <a:r>
              <a:rPr lang="en-US">
                <a:latin typeface="Calibri"/>
                <a:ea typeface="Calibri"/>
                <a:cs typeface="Calibri"/>
              </a:rPr>
              <a:t> </a:t>
            </a:r>
            <a:r>
              <a:rPr lang="en-US" err="1">
                <a:latin typeface="Calibri"/>
                <a:ea typeface="Calibri"/>
                <a:cs typeface="Calibri"/>
              </a:rPr>
              <a:t>þar</a:t>
            </a:r>
            <a:r>
              <a:rPr lang="en-US">
                <a:latin typeface="Calibri"/>
                <a:ea typeface="Calibri"/>
                <a:cs typeface="Calibri"/>
              </a:rPr>
              <a:t> </a:t>
            </a:r>
            <a:r>
              <a:rPr lang="en-US" err="1">
                <a:latin typeface="Calibri"/>
                <a:ea typeface="Calibri"/>
                <a:cs typeface="Calibri"/>
              </a:rPr>
              <a:t>sem</a:t>
            </a:r>
            <a:r>
              <a:rPr lang="en-US">
                <a:latin typeface="Calibri"/>
                <a:ea typeface="Calibri"/>
                <a:cs typeface="Calibri"/>
              </a:rPr>
              <a:t> </a:t>
            </a:r>
            <a:r>
              <a:rPr lang="en-US" err="1">
                <a:latin typeface="Calibri"/>
                <a:ea typeface="Calibri"/>
                <a:cs typeface="Calibri"/>
              </a:rPr>
              <a:t>þeim</a:t>
            </a:r>
            <a:r>
              <a:rPr lang="en-US">
                <a:latin typeface="Calibri"/>
                <a:ea typeface="Calibri"/>
                <a:cs typeface="Calibri"/>
              </a:rPr>
              <a:t> </a:t>
            </a:r>
            <a:r>
              <a:rPr lang="en-US" err="1">
                <a:latin typeface="Calibri"/>
                <a:ea typeface="Calibri"/>
                <a:cs typeface="Calibri"/>
              </a:rPr>
              <a:t>hentar</a:t>
            </a:r>
            <a:r>
              <a:rPr lang="en-US">
                <a:latin typeface="Calibri"/>
                <a:ea typeface="Calibri"/>
                <a:cs typeface="Calibri"/>
              </a:rPr>
              <a:t> á </a:t>
            </a:r>
            <a:r>
              <a:rPr lang="en-US" err="1">
                <a:latin typeface="Calibri"/>
                <a:ea typeface="Calibri"/>
                <a:cs typeface="Calibri"/>
              </a:rPr>
              <a:t>blaðið</a:t>
            </a:r>
            <a:r>
              <a:rPr lang="en-US">
                <a:latin typeface="Calibri"/>
                <a:ea typeface="Calibri"/>
                <a:cs typeface="Calibri"/>
              </a:rPr>
              <a:t> </a:t>
            </a:r>
            <a:r>
              <a:rPr lang="en-US" err="1">
                <a:latin typeface="Calibri"/>
                <a:ea typeface="Calibri"/>
                <a:cs typeface="Calibri"/>
              </a:rPr>
              <a:t>þau</a:t>
            </a:r>
            <a:r>
              <a:rPr lang="en-US">
                <a:latin typeface="Calibri"/>
                <a:ea typeface="Calibri"/>
                <a:cs typeface="Calibri"/>
              </a:rPr>
              <a:t> </a:t>
            </a:r>
            <a:r>
              <a:rPr lang="en-US" err="1">
                <a:latin typeface="Calibri"/>
                <a:ea typeface="Calibri"/>
                <a:cs typeface="Calibri"/>
              </a:rPr>
              <a:t>atriði</a:t>
            </a:r>
            <a:r>
              <a:rPr lang="en-US">
                <a:latin typeface="Calibri"/>
                <a:ea typeface="Calibri"/>
                <a:cs typeface="Calibri"/>
              </a:rPr>
              <a:t> </a:t>
            </a:r>
            <a:r>
              <a:rPr lang="en-US" err="1">
                <a:latin typeface="Calibri"/>
                <a:ea typeface="Calibri"/>
                <a:cs typeface="Calibri"/>
              </a:rPr>
              <a:t>sem</a:t>
            </a:r>
            <a:r>
              <a:rPr lang="en-US">
                <a:latin typeface="Calibri"/>
                <a:ea typeface="Calibri"/>
                <a:cs typeface="Calibri"/>
              </a:rPr>
              <a:t> </a:t>
            </a:r>
            <a:r>
              <a:rPr lang="en-US" err="1">
                <a:latin typeface="Calibri"/>
                <a:ea typeface="Calibri"/>
                <a:cs typeface="Calibri"/>
              </a:rPr>
              <a:t>þeim</a:t>
            </a:r>
            <a:r>
              <a:rPr lang="en-US">
                <a:latin typeface="Calibri"/>
                <a:ea typeface="Calibri"/>
                <a:cs typeface="Calibri"/>
              </a:rPr>
              <a:t> dettur í hug.</a:t>
            </a:r>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15</a:t>
            </a:fld>
            <a:endParaRPr lang="is-IS"/>
          </a:p>
        </p:txBody>
      </p:sp>
    </p:spTree>
    <p:extLst>
      <p:ext uri="{BB962C8B-B14F-4D97-AF65-F5344CB8AC3E}">
        <p14:creationId xmlns:p14="http://schemas.microsoft.com/office/powerpoint/2010/main" val="3472512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16</a:t>
            </a:fld>
            <a:endParaRPr lang="is-IS"/>
          </a:p>
        </p:txBody>
      </p:sp>
    </p:spTree>
    <p:extLst>
      <p:ext uri="{BB962C8B-B14F-4D97-AF65-F5344CB8AC3E}">
        <p14:creationId xmlns:p14="http://schemas.microsoft.com/office/powerpoint/2010/main" val="4172645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mn-lt"/>
              </a:rPr>
              <a:t>Áður</a:t>
            </a:r>
            <a:r>
              <a:rPr lang="en-US">
                <a:cs typeface="+mn-lt"/>
              </a:rPr>
              <a:t> </a:t>
            </a:r>
            <a:r>
              <a:rPr lang="en-US" err="1">
                <a:cs typeface="+mn-lt"/>
              </a:rPr>
              <a:t>en</a:t>
            </a:r>
            <a:r>
              <a:rPr lang="en-US">
                <a:cs typeface="+mn-lt"/>
              </a:rPr>
              <a:t> </a:t>
            </a:r>
            <a:r>
              <a:rPr lang="en-US" err="1">
                <a:cs typeface="+mn-lt"/>
              </a:rPr>
              <a:t>myndbandið</a:t>
            </a:r>
            <a:r>
              <a:rPr lang="en-US">
                <a:cs typeface="+mn-lt"/>
              </a:rPr>
              <a:t> er </a:t>
            </a:r>
            <a:r>
              <a:rPr lang="en-US" err="1">
                <a:cs typeface="+mn-lt"/>
              </a:rPr>
              <a:t>spilað</a:t>
            </a:r>
            <a:r>
              <a:rPr lang="en-US">
                <a:cs typeface="+mn-lt"/>
              </a:rPr>
              <a:t> er </a:t>
            </a:r>
            <a:r>
              <a:rPr lang="en-US" err="1">
                <a:cs typeface="+mn-lt"/>
              </a:rPr>
              <a:t>gott</a:t>
            </a:r>
            <a:r>
              <a:rPr lang="en-US">
                <a:cs typeface="+mn-lt"/>
              </a:rPr>
              <a:t> </a:t>
            </a:r>
            <a:r>
              <a:rPr lang="en-US" err="1">
                <a:cs typeface="+mn-lt"/>
              </a:rPr>
              <a:t>að</a:t>
            </a:r>
            <a:r>
              <a:rPr lang="en-US">
                <a:cs typeface="+mn-lt"/>
              </a:rPr>
              <a:t> </a:t>
            </a:r>
            <a:r>
              <a:rPr lang="en-US" err="1">
                <a:cs typeface="+mn-lt"/>
              </a:rPr>
              <a:t>fara</a:t>
            </a:r>
            <a:r>
              <a:rPr lang="en-US">
                <a:cs typeface="+mn-lt"/>
              </a:rPr>
              <a:t> </a:t>
            </a:r>
            <a:r>
              <a:rPr lang="en-US" err="1">
                <a:cs typeface="+mn-lt"/>
              </a:rPr>
              <a:t>aðeins</a:t>
            </a:r>
            <a:r>
              <a:rPr lang="en-US">
                <a:cs typeface="+mn-lt"/>
              </a:rPr>
              <a:t> </a:t>
            </a:r>
            <a:r>
              <a:rPr lang="en-US" err="1">
                <a:cs typeface="+mn-lt"/>
              </a:rPr>
              <a:t>yfir</a:t>
            </a:r>
            <a:r>
              <a:rPr lang="en-US">
                <a:cs typeface="+mn-lt"/>
              </a:rPr>
              <a:t> </a:t>
            </a:r>
            <a:r>
              <a:rPr lang="en-US" err="1">
                <a:cs typeface="+mn-lt"/>
              </a:rPr>
              <a:t>það</a:t>
            </a:r>
            <a:r>
              <a:rPr lang="en-US">
                <a:cs typeface="+mn-lt"/>
              </a:rPr>
              <a:t> </a:t>
            </a:r>
            <a:r>
              <a:rPr lang="en-US" err="1">
                <a:cs typeface="+mn-lt"/>
              </a:rPr>
              <a:t>sem</a:t>
            </a:r>
            <a:r>
              <a:rPr lang="en-US">
                <a:cs typeface="+mn-lt"/>
              </a:rPr>
              <a:t> </a:t>
            </a:r>
            <a:r>
              <a:rPr lang="en-US" err="1">
                <a:cs typeface="+mn-lt"/>
              </a:rPr>
              <a:t>nemendur</a:t>
            </a:r>
            <a:r>
              <a:rPr lang="en-US">
                <a:cs typeface="+mn-lt"/>
              </a:rPr>
              <a:t> </a:t>
            </a:r>
            <a:r>
              <a:rPr lang="en-US" err="1">
                <a:cs typeface="+mn-lt"/>
              </a:rPr>
              <a:t>eru</a:t>
            </a:r>
            <a:r>
              <a:rPr lang="en-US">
                <a:cs typeface="+mn-lt"/>
              </a:rPr>
              <a:t> </a:t>
            </a:r>
            <a:r>
              <a:rPr lang="en-US" err="1">
                <a:cs typeface="+mn-lt"/>
              </a:rPr>
              <a:t>komin</a:t>
            </a:r>
            <a:r>
              <a:rPr lang="en-US">
                <a:cs typeface="+mn-lt"/>
              </a:rPr>
              <a:t> </a:t>
            </a:r>
            <a:r>
              <a:rPr lang="en-US" err="1">
                <a:cs typeface="+mn-lt"/>
              </a:rPr>
              <a:t>með</a:t>
            </a:r>
            <a:r>
              <a:rPr lang="en-US">
                <a:cs typeface="+mn-lt"/>
              </a:rPr>
              <a:t> á </a:t>
            </a:r>
            <a:r>
              <a:rPr lang="en-US" err="1">
                <a:cs typeface="+mn-lt"/>
              </a:rPr>
              <a:t>blað</a:t>
            </a:r>
            <a:r>
              <a:rPr lang="en-US">
                <a:cs typeface="+mn-lt"/>
              </a:rPr>
              <a:t> </a:t>
            </a:r>
            <a:r>
              <a:rPr lang="en-US" err="1">
                <a:cs typeface="+mn-lt"/>
              </a:rPr>
              <a:t>og</a:t>
            </a:r>
            <a:r>
              <a:rPr lang="en-US">
                <a:cs typeface="+mn-lt"/>
              </a:rPr>
              <a:t> </a:t>
            </a:r>
            <a:r>
              <a:rPr lang="en-US" err="1">
                <a:cs typeface="+mn-lt"/>
              </a:rPr>
              <a:t>hvetju</a:t>
            </a:r>
            <a:r>
              <a:rPr lang="en-US">
                <a:cs typeface="+mn-lt"/>
              </a:rPr>
              <a:t> </a:t>
            </a:r>
            <a:r>
              <a:rPr lang="en-US" err="1">
                <a:cs typeface="+mn-lt"/>
              </a:rPr>
              <a:t>þau</a:t>
            </a:r>
            <a:r>
              <a:rPr lang="en-US">
                <a:cs typeface="+mn-lt"/>
              </a:rPr>
              <a:t> </a:t>
            </a:r>
            <a:r>
              <a:rPr lang="en-US" err="1">
                <a:cs typeface="+mn-lt"/>
              </a:rPr>
              <a:t>til</a:t>
            </a:r>
            <a:r>
              <a:rPr lang="en-US">
                <a:cs typeface="+mn-lt"/>
              </a:rPr>
              <a:t> </a:t>
            </a:r>
            <a:r>
              <a:rPr lang="en-US" err="1">
                <a:cs typeface="+mn-lt"/>
              </a:rPr>
              <a:t>að</a:t>
            </a:r>
            <a:r>
              <a:rPr lang="en-US">
                <a:cs typeface="+mn-lt"/>
              </a:rPr>
              <a:t> </a:t>
            </a:r>
            <a:r>
              <a:rPr lang="en-US" err="1">
                <a:cs typeface="+mn-lt"/>
              </a:rPr>
              <a:t>velta</a:t>
            </a:r>
            <a:r>
              <a:rPr lang="en-US">
                <a:cs typeface="+mn-lt"/>
              </a:rPr>
              <a:t> </a:t>
            </a:r>
            <a:r>
              <a:rPr lang="en-US" err="1">
                <a:cs typeface="+mn-lt"/>
              </a:rPr>
              <a:t>því</a:t>
            </a:r>
            <a:r>
              <a:rPr lang="en-US">
                <a:cs typeface="+mn-lt"/>
              </a:rPr>
              <a:t> </a:t>
            </a:r>
            <a:r>
              <a:rPr lang="en-US" err="1">
                <a:cs typeface="+mn-lt"/>
              </a:rPr>
              <a:t>áfram</a:t>
            </a:r>
            <a:r>
              <a:rPr lang="en-US">
                <a:cs typeface="+mn-lt"/>
              </a:rPr>
              <a:t> </a:t>
            </a:r>
            <a:r>
              <a:rPr lang="en-US" err="1">
                <a:cs typeface="+mn-lt"/>
              </a:rPr>
              <a:t>fyrir</a:t>
            </a:r>
            <a:r>
              <a:rPr lang="en-US">
                <a:cs typeface="+mn-lt"/>
              </a:rPr>
              <a:t> </a:t>
            </a:r>
            <a:r>
              <a:rPr lang="en-US" err="1">
                <a:cs typeface="+mn-lt"/>
              </a:rPr>
              <a:t>sér</a:t>
            </a:r>
            <a:r>
              <a:rPr lang="en-US">
                <a:cs typeface="+mn-lt"/>
              </a:rPr>
              <a:t> á </a:t>
            </a:r>
            <a:r>
              <a:rPr lang="en-US" err="1">
                <a:cs typeface="+mn-lt"/>
              </a:rPr>
              <a:t>meðan</a:t>
            </a:r>
            <a:r>
              <a:rPr lang="en-US">
                <a:cs typeface="+mn-lt"/>
              </a:rPr>
              <a:t> </a:t>
            </a:r>
            <a:r>
              <a:rPr lang="en-US" err="1">
                <a:cs typeface="+mn-lt"/>
              </a:rPr>
              <a:t>þau</a:t>
            </a:r>
            <a:r>
              <a:rPr lang="en-US">
                <a:cs typeface="+mn-lt"/>
              </a:rPr>
              <a:t> </a:t>
            </a:r>
            <a:r>
              <a:rPr lang="en-US" err="1">
                <a:cs typeface="+mn-lt"/>
              </a:rPr>
              <a:t>horfa</a:t>
            </a:r>
            <a:r>
              <a:rPr lang="en-US">
                <a:cs typeface="+mn-lt"/>
              </a:rPr>
              <a:t>. </a:t>
            </a:r>
            <a:br>
              <a:rPr lang="en-US">
                <a:cs typeface="+mn-lt"/>
              </a:rPr>
            </a:br>
            <a:br>
              <a:rPr lang="en-US">
                <a:cs typeface="+mn-lt"/>
              </a:rPr>
            </a:br>
            <a:r>
              <a:rPr lang="en-US" err="1"/>
              <a:t>Takið</a:t>
            </a:r>
            <a:r>
              <a:rPr lang="en-US"/>
              <a:t> saman </a:t>
            </a:r>
            <a:r>
              <a:rPr lang="en-US" err="1"/>
              <a:t>helstu</a:t>
            </a:r>
            <a:r>
              <a:rPr lang="en-US"/>
              <a:t> </a:t>
            </a:r>
            <a:r>
              <a:rPr lang="en-US" err="1"/>
              <a:t>niðurstöður</a:t>
            </a:r>
            <a:r>
              <a:rPr lang="en-US"/>
              <a:t> </a:t>
            </a:r>
            <a:r>
              <a:rPr lang="en-US" err="1"/>
              <a:t>t.d.</a:t>
            </a:r>
            <a:r>
              <a:rPr lang="en-US"/>
              <a:t> á </a:t>
            </a:r>
            <a:r>
              <a:rPr lang="en-US" err="1"/>
              <a:t>flettitöflu</a:t>
            </a:r>
            <a:r>
              <a:rPr lang="en-US"/>
              <a:t> </a:t>
            </a:r>
            <a:r>
              <a:rPr lang="en-US" err="1"/>
              <a:t>eða</a:t>
            </a:r>
            <a:r>
              <a:rPr lang="en-US"/>
              <a:t> </a:t>
            </a:r>
            <a:r>
              <a:rPr lang="en-US" err="1"/>
              <a:t>tússtöfluna</a:t>
            </a:r>
            <a:r>
              <a:rPr lang="en-US"/>
              <a:t> - </a:t>
            </a:r>
            <a:r>
              <a:rPr lang="en-US" err="1"/>
              <a:t>þá</a:t>
            </a:r>
            <a:r>
              <a:rPr lang="en-US"/>
              <a:t> er </a:t>
            </a:r>
            <a:r>
              <a:rPr lang="en-US" err="1"/>
              <a:t>mikilvægt</a:t>
            </a:r>
            <a:r>
              <a:rPr lang="en-US"/>
              <a:t> </a:t>
            </a:r>
            <a:r>
              <a:rPr lang="en-US" err="1"/>
              <a:t>að</a:t>
            </a:r>
            <a:r>
              <a:rPr lang="en-US"/>
              <a:t> </a:t>
            </a:r>
            <a:r>
              <a:rPr lang="en-US" err="1"/>
              <a:t>gefa</a:t>
            </a:r>
            <a:r>
              <a:rPr lang="en-US"/>
              <a:t> </a:t>
            </a:r>
            <a:r>
              <a:rPr lang="en-US" err="1"/>
              <a:t>öllum</a:t>
            </a:r>
            <a:r>
              <a:rPr lang="en-US"/>
              <a:t> </a:t>
            </a:r>
            <a:r>
              <a:rPr lang="en-US" err="1"/>
              <a:t>tækifæri</a:t>
            </a:r>
            <a:r>
              <a:rPr lang="en-US"/>
              <a:t> á </a:t>
            </a:r>
            <a:r>
              <a:rPr lang="en-US" err="1"/>
              <a:t>því</a:t>
            </a:r>
            <a:r>
              <a:rPr lang="en-US"/>
              <a:t> </a:t>
            </a:r>
            <a:r>
              <a:rPr lang="en-US" err="1"/>
              <a:t>að</a:t>
            </a:r>
            <a:r>
              <a:rPr lang="en-US"/>
              <a:t> </a:t>
            </a:r>
            <a:r>
              <a:rPr lang="en-US" err="1"/>
              <a:t>segja</a:t>
            </a:r>
            <a:r>
              <a:rPr lang="en-US"/>
              <a:t> </a:t>
            </a:r>
            <a:r>
              <a:rPr lang="en-US" err="1"/>
              <a:t>sína</a:t>
            </a:r>
            <a:r>
              <a:rPr lang="en-US"/>
              <a:t> </a:t>
            </a:r>
            <a:r>
              <a:rPr lang="en-US" err="1"/>
              <a:t>skoðun</a:t>
            </a:r>
            <a:r>
              <a:rPr lang="en-US"/>
              <a:t> </a:t>
            </a:r>
            <a:r>
              <a:rPr lang="en-US" err="1"/>
              <a:t>og</a:t>
            </a:r>
            <a:r>
              <a:rPr lang="en-US"/>
              <a:t> </a:t>
            </a:r>
            <a:r>
              <a:rPr lang="en-US" err="1"/>
              <a:t>þetta</a:t>
            </a:r>
            <a:r>
              <a:rPr lang="en-US"/>
              <a:t> </a:t>
            </a:r>
            <a:r>
              <a:rPr lang="en-US" err="1"/>
              <a:t>getur</a:t>
            </a:r>
            <a:r>
              <a:rPr lang="en-US"/>
              <a:t> </a:t>
            </a:r>
            <a:r>
              <a:rPr lang="en-US" err="1"/>
              <a:t>verið</a:t>
            </a:r>
            <a:r>
              <a:rPr lang="en-US"/>
              <a:t> </a:t>
            </a:r>
            <a:r>
              <a:rPr lang="en-US" err="1"/>
              <a:t>allt</a:t>
            </a:r>
            <a:r>
              <a:rPr lang="en-US"/>
              <a:t> </a:t>
            </a:r>
            <a:r>
              <a:rPr lang="en-US" err="1"/>
              <a:t>frá</a:t>
            </a:r>
            <a:r>
              <a:rPr lang="en-US"/>
              <a:t> </a:t>
            </a:r>
            <a:r>
              <a:rPr lang="en-US" err="1"/>
              <a:t>því</a:t>
            </a:r>
            <a:r>
              <a:rPr lang="en-US"/>
              <a:t> </a:t>
            </a:r>
            <a:r>
              <a:rPr lang="en-US" err="1"/>
              <a:t>að</a:t>
            </a:r>
            <a:r>
              <a:rPr lang="en-US"/>
              <a:t> </a:t>
            </a:r>
            <a:r>
              <a:rPr lang="en-US" err="1"/>
              <a:t>flokka</a:t>
            </a:r>
            <a:r>
              <a:rPr lang="en-US"/>
              <a:t> </a:t>
            </a:r>
            <a:r>
              <a:rPr lang="en-US" err="1"/>
              <a:t>plast</a:t>
            </a:r>
            <a:r>
              <a:rPr lang="en-US"/>
              <a:t> í </a:t>
            </a:r>
            <a:r>
              <a:rPr lang="en-US" err="1"/>
              <a:t>að</a:t>
            </a:r>
            <a:r>
              <a:rPr lang="en-US"/>
              <a:t> </a:t>
            </a:r>
            <a:r>
              <a:rPr lang="en-US" err="1"/>
              <a:t>hætta</a:t>
            </a:r>
            <a:r>
              <a:rPr lang="en-US"/>
              <a:t> </a:t>
            </a:r>
            <a:r>
              <a:rPr lang="en-US" err="1"/>
              <a:t>að</a:t>
            </a:r>
            <a:r>
              <a:rPr lang="en-US"/>
              <a:t> </a:t>
            </a:r>
            <a:r>
              <a:rPr lang="en-US" err="1"/>
              <a:t>kaupa</a:t>
            </a:r>
            <a:r>
              <a:rPr lang="en-US"/>
              <a:t> </a:t>
            </a:r>
            <a:r>
              <a:rPr lang="en-US" err="1"/>
              <a:t>föt</a:t>
            </a:r>
            <a:r>
              <a:rPr lang="en-US"/>
              <a:t> í </a:t>
            </a:r>
            <a:r>
              <a:rPr lang="en-US" err="1"/>
              <a:t>heilt</a:t>
            </a:r>
            <a:r>
              <a:rPr lang="en-US"/>
              <a:t> </a:t>
            </a:r>
            <a:r>
              <a:rPr lang="en-US" err="1"/>
              <a:t>ár</a:t>
            </a:r>
            <a:r>
              <a:rPr lang="en-US"/>
              <a:t>. </a:t>
            </a:r>
            <a:r>
              <a:rPr lang="en-US" err="1"/>
              <a:t>Hvað</a:t>
            </a:r>
            <a:r>
              <a:rPr lang="en-US"/>
              <a:t> </a:t>
            </a:r>
            <a:r>
              <a:rPr lang="en-US" err="1"/>
              <a:t>sem</a:t>
            </a:r>
            <a:r>
              <a:rPr lang="en-US"/>
              <a:t> </a:t>
            </a:r>
            <a:r>
              <a:rPr lang="en-US" err="1"/>
              <a:t>þeim</a:t>
            </a:r>
            <a:r>
              <a:rPr lang="en-US"/>
              <a:t> </a:t>
            </a:r>
            <a:r>
              <a:rPr lang="en-US" err="1"/>
              <a:t>dettur</a:t>
            </a:r>
            <a:r>
              <a:rPr lang="en-US"/>
              <a:t> </a:t>
            </a:r>
            <a:r>
              <a:rPr lang="en-US" err="1"/>
              <a:t>til</a:t>
            </a:r>
            <a:r>
              <a:rPr lang="en-US"/>
              <a:t> </a:t>
            </a:r>
            <a:r>
              <a:rPr lang="en-US" err="1"/>
              <a:t>hugar</a:t>
            </a:r>
            <a:r>
              <a:rPr lang="en-US"/>
              <a:t>.</a:t>
            </a:r>
            <a:endParaRPr lang="is-IS"/>
          </a:p>
          <a:p>
            <a:r>
              <a:rPr lang="en-US" err="1"/>
              <a:t>Þessar</a:t>
            </a:r>
            <a:r>
              <a:rPr lang="en-US"/>
              <a:t> </a:t>
            </a:r>
            <a:r>
              <a:rPr lang="en-US" err="1"/>
              <a:t>hugmyndir</a:t>
            </a:r>
            <a:r>
              <a:rPr lang="en-US"/>
              <a:t> geta </a:t>
            </a:r>
            <a:r>
              <a:rPr lang="en-US" err="1"/>
              <a:t>svo</a:t>
            </a:r>
            <a:r>
              <a:rPr lang="en-US"/>
              <a:t> </a:t>
            </a:r>
            <a:r>
              <a:rPr lang="en-US" err="1"/>
              <a:t>nýst</a:t>
            </a:r>
            <a:r>
              <a:rPr lang="en-US"/>
              <a:t> í </a:t>
            </a:r>
            <a:r>
              <a:rPr lang="en-US" err="1"/>
              <a:t>næsta</a:t>
            </a:r>
            <a:r>
              <a:rPr lang="en-US"/>
              <a:t> </a:t>
            </a:r>
            <a:r>
              <a:rPr lang="en-US" err="1"/>
              <a:t>verkefni</a:t>
            </a:r>
            <a:r>
              <a:rPr lang="en-US"/>
              <a:t>. </a:t>
            </a:r>
          </a:p>
        </p:txBody>
      </p:sp>
      <p:sp>
        <p:nvSpPr>
          <p:cNvPr id="4" name="Slide Number Placeholder 3"/>
          <p:cNvSpPr>
            <a:spLocks noGrp="1"/>
          </p:cNvSpPr>
          <p:nvPr>
            <p:ph type="sldNum" sz="quarter" idx="5"/>
          </p:nvPr>
        </p:nvSpPr>
        <p:spPr/>
        <p:txBody>
          <a:bodyPr/>
          <a:lstStyle/>
          <a:p>
            <a:fld id="{682CCF95-B760-4383-AFD8-A595AEB9A055}" type="slidenum">
              <a:rPr lang="is-IS" smtClean="0"/>
              <a:t>17</a:t>
            </a:fld>
            <a:endParaRPr lang="is-IS"/>
          </a:p>
        </p:txBody>
      </p:sp>
    </p:spTree>
    <p:extLst>
      <p:ext uri="{BB962C8B-B14F-4D97-AF65-F5344CB8AC3E}">
        <p14:creationId xmlns:p14="http://schemas.microsoft.com/office/powerpoint/2010/main" val="3268698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Út</a:t>
            </a:r>
            <a:r>
              <a:rPr lang="en-US"/>
              <a:t> </a:t>
            </a:r>
            <a:r>
              <a:rPr lang="en-US" err="1"/>
              <a:t>frá</a:t>
            </a:r>
            <a:r>
              <a:rPr lang="en-US"/>
              <a:t> </a:t>
            </a:r>
            <a:r>
              <a:rPr lang="en-US" err="1"/>
              <a:t>hugarfluginu</a:t>
            </a:r>
            <a:r>
              <a:rPr lang="en-US"/>
              <a:t> </a:t>
            </a:r>
            <a:r>
              <a:rPr lang="en-US" err="1"/>
              <a:t>kemur</a:t>
            </a:r>
            <a:r>
              <a:rPr lang="en-US"/>
              <a:t> </a:t>
            </a:r>
            <a:r>
              <a:rPr lang="en-US" err="1"/>
              <a:t>bekkurinn</a:t>
            </a:r>
            <a:r>
              <a:rPr lang="en-US"/>
              <a:t> </a:t>
            </a:r>
            <a:r>
              <a:rPr lang="en-US" err="1"/>
              <a:t>sér</a:t>
            </a:r>
            <a:r>
              <a:rPr lang="en-US"/>
              <a:t> saman um </a:t>
            </a:r>
            <a:r>
              <a:rPr lang="en-US" err="1"/>
              <a:t>Bekkjarsáttmála</a:t>
            </a:r>
            <a:r>
              <a:rPr lang="en-US"/>
              <a:t> </a:t>
            </a:r>
            <a:r>
              <a:rPr lang="en-US" err="1"/>
              <a:t>tengdum</a:t>
            </a:r>
            <a:r>
              <a:rPr lang="en-US"/>
              <a:t> </a:t>
            </a:r>
            <a:r>
              <a:rPr lang="en-US" err="1"/>
              <a:t>loftslagsmálum</a:t>
            </a:r>
            <a:r>
              <a:rPr lang="en-US"/>
              <a:t>. </a:t>
            </a:r>
            <a:r>
              <a:rPr lang="en-US" err="1"/>
              <a:t>Bekkjarsáttmáli</a:t>
            </a:r>
            <a:r>
              <a:rPr lang="en-US"/>
              <a:t> </a:t>
            </a:r>
            <a:r>
              <a:rPr lang="en-US" err="1"/>
              <a:t>gegn</a:t>
            </a:r>
            <a:r>
              <a:rPr lang="en-US"/>
              <a:t> </a:t>
            </a:r>
            <a:r>
              <a:rPr lang="en-US" err="1"/>
              <a:t>loftslagsbreytingum</a:t>
            </a:r>
            <a:r>
              <a:rPr lang="en-US"/>
              <a:t> </a:t>
            </a:r>
            <a:r>
              <a:rPr lang="en-US" err="1"/>
              <a:t>virkar</a:t>
            </a:r>
            <a:r>
              <a:rPr lang="en-US"/>
              <a:t> í </a:t>
            </a:r>
            <a:r>
              <a:rPr lang="en-US" err="1"/>
              <a:t>raun</a:t>
            </a:r>
            <a:r>
              <a:rPr lang="en-US"/>
              <a:t> </a:t>
            </a:r>
            <a:r>
              <a:rPr lang="en-US" err="1"/>
              <a:t>eins</a:t>
            </a:r>
            <a:r>
              <a:rPr lang="en-US"/>
              <a:t> </a:t>
            </a:r>
            <a:r>
              <a:rPr lang="en-US" err="1"/>
              <a:t>og</a:t>
            </a:r>
            <a:r>
              <a:rPr lang="en-US"/>
              <a:t> </a:t>
            </a:r>
            <a:r>
              <a:rPr lang="en-US" err="1"/>
              <a:t>bekkjarsáttmálinn</a:t>
            </a:r>
            <a:r>
              <a:rPr lang="en-US"/>
              <a:t> </a:t>
            </a:r>
            <a:r>
              <a:rPr lang="en-US" err="1"/>
              <a:t>sem</a:t>
            </a:r>
            <a:r>
              <a:rPr lang="en-US"/>
              <a:t> </a:t>
            </a:r>
            <a:r>
              <a:rPr lang="en-US" err="1"/>
              <a:t>bekkurinn</a:t>
            </a:r>
            <a:r>
              <a:rPr lang="en-US"/>
              <a:t> </a:t>
            </a:r>
            <a:r>
              <a:rPr lang="en-US" err="1"/>
              <a:t>ákveður</a:t>
            </a:r>
            <a:r>
              <a:rPr lang="en-US"/>
              <a:t> </a:t>
            </a:r>
            <a:r>
              <a:rPr lang="en-US" err="1"/>
              <a:t>að</a:t>
            </a:r>
            <a:r>
              <a:rPr lang="en-US"/>
              <a:t> </a:t>
            </a:r>
            <a:r>
              <a:rPr lang="en-US" err="1"/>
              <a:t>hausti</a:t>
            </a:r>
            <a:r>
              <a:rPr lang="en-US"/>
              <a:t> </a:t>
            </a:r>
            <a:r>
              <a:rPr lang="en-US" err="1"/>
              <a:t>og</a:t>
            </a:r>
            <a:r>
              <a:rPr lang="en-US"/>
              <a:t> </a:t>
            </a:r>
            <a:r>
              <a:rPr lang="en-US" err="1"/>
              <a:t>tengist</a:t>
            </a:r>
            <a:r>
              <a:rPr lang="en-US"/>
              <a:t> </a:t>
            </a:r>
            <a:r>
              <a:rPr lang="en-US" err="1"/>
              <a:t>því</a:t>
            </a:r>
            <a:r>
              <a:rPr lang="en-US"/>
              <a:t> </a:t>
            </a:r>
            <a:r>
              <a:rPr lang="en-US" err="1"/>
              <a:t>hvernig</a:t>
            </a:r>
            <a:r>
              <a:rPr lang="en-US"/>
              <a:t> </a:t>
            </a:r>
            <a:r>
              <a:rPr lang="en-US" err="1"/>
              <a:t>þau</a:t>
            </a:r>
            <a:r>
              <a:rPr lang="en-US"/>
              <a:t> </a:t>
            </a:r>
            <a:r>
              <a:rPr lang="en-US" err="1"/>
              <a:t>ætla</a:t>
            </a:r>
            <a:r>
              <a:rPr lang="en-US"/>
              <a:t> </a:t>
            </a:r>
            <a:r>
              <a:rPr lang="en-US" err="1"/>
              <a:t>að</a:t>
            </a:r>
            <a:r>
              <a:rPr lang="en-US"/>
              <a:t> </a:t>
            </a:r>
            <a:r>
              <a:rPr lang="en-US" err="1"/>
              <a:t>koma</a:t>
            </a:r>
            <a:r>
              <a:rPr lang="en-US"/>
              <a:t> </a:t>
            </a:r>
            <a:r>
              <a:rPr lang="en-US" err="1"/>
              <a:t>fram</a:t>
            </a:r>
            <a:r>
              <a:rPr lang="en-US"/>
              <a:t> </a:t>
            </a:r>
            <a:r>
              <a:rPr lang="en-US" err="1"/>
              <a:t>hvert</a:t>
            </a:r>
            <a:r>
              <a:rPr lang="en-US"/>
              <a:t> við </a:t>
            </a:r>
            <a:r>
              <a:rPr lang="en-US" err="1"/>
              <a:t>annað</a:t>
            </a:r>
            <a:r>
              <a:rPr lang="en-US"/>
              <a:t>. </a:t>
            </a:r>
            <a:r>
              <a:rPr lang="en-US" err="1"/>
              <a:t>Nema</a:t>
            </a:r>
            <a:r>
              <a:rPr lang="en-US"/>
              <a:t> </a:t>
            </a:r>
            <a:r>
              <a:rPr lang="en-US" err="1"/>
              <a:t>þessum</a:t>
            </a:r>
            <a:r>
              <a:rPr lang="en-US"/>
              <a:t> er </a:t>
            </a:r>
            <a:r>
              <a:rPr lang="en-US" err="1"/>
              <a:t>ætlað</a:t>
            </a:r>
            <a:r>
              <a:rPr lang="en-US"/>
              <a:t> </a:t>
            </a:r>
            <a:r>
              <a:rPr lang="en-US" err="1"/>
              <a:t>að</a:t>
            </a:r>
            <a:r>
              <a:rPr lang="en-US"/>
              <a:t> </a:t>
            </a:r>
            <a:r>
              <a:rPr lang="en-US" err="1"/>
              <a:t>fá</a:t>
            </a:r>
            <a:r>
              <a:rPr lang="en-US"/>
              <a:t> </a:t>
            </a:r>
            <a:r>
              <a:rPr lang="en-US" err="1"/>
              <a:t>nemendur</a:t>
            </a:r>
            <a:r>
              <a:rPr lang="en-US"/>
              <a:t> </a:t>
            </a:r>
            <a:r>
              <a:rPr lang="en-US" err="1"/>
              <a:t>til</a:t>
            </a:r>
            <a:r>
              <a:rPr lang="en-US"/>
              <a:t> </a:t>
            </a:r>
            <a:r>
              <a:rPr lang="en-US" err="1"/>
              <a:t>að</a:t>
            </a:r>
            <a:r>
              <a:rPr lang="en-US"/>
              <a:t> </a:t>
            </a:r>
            <a:r>
              <a:rPr lang="en-US" err="1"/>
              <a:t>huga</a:t>
            </a:r>
            <a:r>
              <a:rPr lang="en-US"/>
              <a:t> </a:t>
            </a:r>
            <a:r>
              <a:rPr lang="en-US" err="1"/>
              <a:t>að</a:t>
            </a:r>
            <a:r>
              <a:rPr lang="en-US"/>
              <a:t> </a:t>
            </a:r>
            <a:r>
              <a:rPr lang="en-US" err="1"/>
              <a:t>umhverfinu</a:t>
            </a:r>
            <a:r>
              <a:rPr lang="en-US"/>
              <a:t>, </a:t>
            </a:r>
            <a:r>
              <a:rPr lang="en-US" err="1"/>
              <a:t>neyslu</a:t>
            </a:r>
            <a:r>
              <a:rPr lang="en-US"/>
              <a:t> </a:t>
            </a:r>
            <a:r>
              <a:rPr lang="en-US" err="1"/>
              <a:t>og</a:t>
            </a:r>
            <a:r>
              <a:rPr lang="en-US"/>
              <a:t> </a:t>
            </a:r>
            <a:r>
              <a:rPr lang="en-US" err="1"/>
              <a:t>öðru</a:t>
            </a:r>
            <a:r>
              <a:rPr lang="en-US"/>
              <a:t> </a:t>
            </a:r>
            <a:r>
              <a:rPr lang="en-US" err="1"/>
              <a:t>því</a:t>
            </a:r>
            <a:r>
              <a:rPr lang="en-US"/>
              <a:t> </a:t>
            </a:r>
            <a:r>
              <a:rPr lang="en-US" err="1"/>
              <a:t>sem</a:t>
            </a:r>
            <a:r>
              <a:rPr lang="en-US"/>
              <a:t> </a:t>
            </a:r>
            <a:r>
              <a:rPr lang="en-US" err="1"/>
              <a:t>getur</a:t>
            </a:r>
            <a:r>
              <a:rPr lang="en-US"/>
              <a:t> </a:t>
            </a:r>
            <a:r>
              <a:rPr lang="en-US" err="1"/>
              <a:t>stuðlað</a:t>
            </a:r>
            <a:r>
              <a:rPr lang="en-US"/>
              <a:t> </a:t>
            </a:r>
            <a:r>
              <a:rPr lang="en-US" err="1"/>
              <a:t>að</a:t>
            </a:r>
            <a:r>
              <a:rPr lang="en-US"/>
              <a:t> </a:t>
            </a:r>
            <a:r>
              <a:rPr lang="en-US" err="1"/>
              <a:t>bættu</a:t>
            </a:r>
            <a:r>
              <a:rPr lang="en-US"/>
              <a:t> </a:t>
            </a:r>
            <a:r>
              <a:rPr lang="en-US" err="1"/>
              <a:t>umhverfi</a:t>
            </a:r>
            <a:r>
              <a:rPr lang="en-US"/>
              <a:t>.</a:t>
            </a:r>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18</a:t>
            </a:fld>
            <a:endParaRPr lang="is-IS"/>
          </a:p>
        </p:txBody>
      </p:sp>
    </p:spTree>
    <p:extLst>
      <p:ext uri="{BB962C8B-B14F-4D97-AF65-F5344CB8AC3E}">
        <p14:creationId xmlns:p14="http://schemas.microsoft.com/office/powerpoint/2010/main" val="3164426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Skemmtilegt aukaverkefni þar sem lagið "Hvernig væri það" með Daða Frey er tengt við réttindi barna og heimsmarkmið SÞ.</a:t>
            </a:r>
          </a:p>
        </p:txBody>
      </p:sp>
      <p:sp>
        <p:nvSpPr>
          <p:cNvPr id="4" name="Slide Number Placeholder 3"/>
          <p:cNvSpPr>
            <a:spLocks noGrp="1"/>
          </p:cNvSpPr>
          <p:nvPr>
            <p:ph type="sldNum" sz="quarter" idx="5"/>
          </p:nvPr>
        </p:nvSpPr>
        <p:spPr/>
        <p:txBody>
          <a:bodyPr/>
          <a:lstStyle/>
          <a:p>
            <a:fld id="{682CCF95-B760-4383-AFD8-A595AEB9A055}" type="slidenum">
              <a:rPr lang="is-IS" smtClean="0"/>
              <a:t>19</a:t>
            </a:fld>
            <a:endParaRPr lang="is-IS"/>
          </a:p>
        </p:txBody>
      </p:sp>
    </p:spTree>
    <p:extLst>
      <p:ext uri="{BB962C8B-B14F-4D97-AF65-F5344CB8AC3E}">
        <p14:creationId xmlns:p14="http://schemas.microsoft.com/office/powerpoint/2010/main" val="260089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Til </a:t>
            </a:r>
            <a:r>
              <a:rPr lang="en-US" err="1">
                <a:latin typeface="Calibri"/>
                <a:ea typeface="Calibri"/>
                <a:cs typeface="Calibri"/>
              </a:rPr>
              <a:t>prentunar</a:t>
            </a:r>
            <a:r>
              <a:rPr lang="en-US">
                <a:latin typeface="Calibri"/>
                <a:ea typeface="Calibri"/>
                <a:cs typeface="Calibri"/>
              </a:rPr>
              <a:t> </a:t>
            </a:r>
          </a:p>
        </p:txBody>
      </p:sp>
      <p:sp>
        <p:nvSpPr>
          <p:cNvPr id="4" name="Slide Number Placeholder 3"/>
          <p:cNvSpPr>
            <a:spLocks noGrp="1"/>
          </p:cNvSpPr>
          <p:nvPr>
            <p:ph type="sldNum" sz="quarter" idx="5"/>
          </p:nvPr>
        </p:nvSpPr>
        <p:spPr/>
        <p:txBody>
          <a:bodyPr/>
          <a:lstStyle/>
          <a:p>
            <a:fld id="{682CCF95-B760-4383-AFD8-A595AEB9A055}" type="slidenum">
              <a:rPr lang="is-IS" smtClean="0"/>
              <a:t>23</a:t>
            </a:fld>
            <a:endParaRPr lang="is-IS"/>
          </a:p>
        </p:txBody>
      </p:sp>
    </p:spTree>
    <p:extLst>
      <p:ext uri="{BB962C8B-B14F-4D97-AF65-F5344CB8AC3E}">
        <p14:creationId xmlns:p14="http://schemas.microsoft.com/office/powerpoint/2010/main" val="821808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Til prentunar </a:t>
            </a:r>
          </a:p>
        </p:txBody>
      </p:sp>
      <p:sp>
        <p:nvSpPr>
          <p:cNvPr id="4" name="Slide Number Placeholder 3"/>
          <p:cNvSpPr>
            <a:spLocks noGrp="1"/>
          </p:cNvSpPr>
          <p:nvPr>
            <p:ph type="sldNum" sz="quarter" idx="5"/>
          </p:nvPr>
        </p:nvSpPr>
        <p:spPr/>
        <p:txBody>
          <a:bodyPr/>
          <a:lstStyle/>
          <a:p>
            <a:fld id="{682CCF95-B760-4383-AFD8-A595AEB9A055}" type="slidenum">
              <a:rPr lang="is-IS" smtClean="0"/>
              <a:t>24</a:t>
            </a:fld>
            <a:endParaRPr lang="is-IS"/>
          </a:p>
        </p:txBody>
      </p:sp>
    </p:spTree>
    <p:extLst>
      <p:ext uri="{BB962C8B-B14F-4D97-AF65-F5344CB8AC3E}">
        <p14:creationId xmlns:p14="http://schemas.microsoft.com/office/powerpoint/2010/main" val="3821260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Til prentunar </a:t>
            </a:r>
          </a:p>
        </p:txBody>
      </p:sp>
      <p:sp>
        <p:nvSpPr>
          <p:cNvPr id="4" name="Slide Number Placeholder 3"/>
          <p:cNvSpPr>
            <a:spLocks noGrp="1"/>
          </p:cNvSpPr>
          <p:nvPr>
            <p:ph type="sldNum" sz="quarter" idx="5"/>
          </p:nvPr>
        </p:nvSpPr>
        <p:spPr/>
        <p:txBody>
          <a:bodyPr/>
          <a:lstStyle/>
          <a:p>
            <a:fld id="{682CCF95-B760-4383-AFD8-A595AEB9A055}" type="slidenum">
              <a:rPr lang="is-IS" smtClean="0"/>
              <a:t>26</a:t>
            </a:fld>
            <a:endParaRPr lang="is-IS"/>
          </a:p>
        </p:txBody>
      </p:sp>
    </p:spTree>
    <p:extLst>
      <p:ext uri="{BB962C8B-B14F-4D97-AF65-F5344CB8AC3E}">
        <p14:creationId xmlns:p14="http://schemas.microsoft.com/office/powerpoint/2010/main" val="3684939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Til prentunar </a:t>
            </a:r>
          </a:p>
        </p:txBody>
      </p:sp>
      <p:sp>
        <p:nvSpPr>
          <p:cNvPr id="4" name="Slide Number Placeholder 3"/>
          <p:cNvSpPr>
            <a:spLocks noGrp="1"/>
          </p:cNvSpPr>
          <p:nvPr>
            <p:ph type="sldNum" sz="quarter" idx="5"/>
          </p:nvPr>
        </p:nvSpPr>
        <p:spPr/>
        <p:txBody>
          <a:bodyPr/>
          <a:lstStyle/>
          <a:p>
            <a:fld id="{682CCF95-B760-4383-AFD8-A595AEB9A055}" type="slidenum">
              <a:rPr lang="is-IS" smtClean="0"/>
              <a:t>27</a:t>
            </a:fld>
            <a:endParaRPr lang="is-IS"/>
          </a:p>
        </p:txBody>
      </p:sp>
    </p:spTree>
    <p:extLst>
      <p:ext uri="{BB962C8B-B14F-4D97-AF65-F5344CB8AC3E}">
        <p14:creationId xmlns:p14="http://schemas.microsoft.com/office/powerpoint/2010/main" val="1621192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ea typeface="Calibri"/>
              <a:cs typeface="Calibri"/>
            </a:endParaRPr>
          </a:p>
        </p:txBody>
      </p:sp>
      <p:sp>
        <p:nvSpPr>
          <p:cNvPr id="4" name="Slide Number Placeholder 3"/>
          <p:cNvSpPr>
            <a:spLocks noGrp="1"/>
          </p:cNvSpPr>
          <p:nvPr>
            <p:ph type="sldNum" sz="quarter" idx="5"/>
          </p:nvPr>
        </p:nvSpPr>
        <p:spPr/>
        <p:txBody>
          <a:bodyPr/>
          <a:lstStyle/>
          <a:p>
            <a:fld id="{7257A55F-4C5B-E248-9EC8-471E991E4A83}" type="slidenum">
              <a:rPr lang="en-US" smtClean="0"/>
              <a:t>5</a:t>
            </a:fld>
            <a:endParaRPr lang="en-US"/>
          </a:p>
        </p:txBody>
      </p:sp>
    </p:spTree>
    <p:extLst>
      <p:ext uri="{BB962C8B-B14F-4D97-AF65-F5344CB8AC3E}">
        <p14:creationId xmlns:p14="http://schemas.microsoft.com/office/powerpoint/2010/main" val="4260414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Til prentunar </a:t>
            </a:r>
          </a:p>
        </p:txBody>
      </p:sp>
      <p:sp>
        <p:nvSpPr>
          <p:cNvPr id="4" name="Slide Number Placeholder 3"/>
          <p:cNvSpPr>
            <a:spLocks noGrp="1"/>
          </p:cNvSpPr>
          <p:nvPr>
            <p:ph type="sldNum" sz="quarter" idx="5"/>
          </p:nvPr>
        </p:nvSpPr>
        <p:spPr/>
        <p:txBody>
          <a:bodyPr/>
          <a:lstStyle/>
          <a:p>
            <a:fld id="{682CCF95-B760-4383-AFD8-A595AEB9A055}" type="slidenum">
              <a:rPr lang="is-IS" smtClean="0"/>
              <a:t>28</a:t>
            </a:fld>
            <a:endParaRPr lang="is-IS"/>
          </a:p>
        </p:txBody>
      </p:sp>
    </p:spTree>
    <p:extLst>
      <p:ext uri="{BB962C8B-B14F-4D97-AF65-F5344CB8AC3E}">
        <p14:creationId xmlns:p14="http://schemas.microsoft.com/office/powerpoint/2010/main" val="1597241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Til prentunar </a:t>
            </a:r>
          </a:p>
        </p:txBody>
      </p:sp>
      <p:sp>
        <p:nvSpPr>
          <p:cNvPr id="4" name="Slide Number Placeholder 3"/>
          <p:cNvSpPr>
            <a:spLocks noGrp="1"/>
          </p:cNvSpPr>
          <p:nvPr>
            <p:ph type="sldNum" sz="quarter" idx="5"/>
          </p:nvPr>
        </p:nvSpPr>
        <p:spPr/>
        <p:txBody>
          <a:bodyPr/>
          <a:lstStyle/>
          <a:p>
            <a:fld id="{682CCF95-B760-4383-AFD8-A595AEB9A055}" type="slidenum">
              <a:rPr lang="is-IS" smtClean="0"/>
              <a:t>29</a:t>
            </a:fld>
            <a:endParaRPr lang="is-IS"/>
          </a:p>
        </p:txBody>
      </p:sp>
    </p:spTree>
    <p:extLst>
      <p:ext uri="{BB962C8B-B14F-4D97-AF65-F5344CB8AC3E}">
        <p14:creationId xmlns:p14="http://schemas.microsoft.com/office/powerpoint/2010/main" val="2621185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Til prentunar </a:t>
            </a:r>
          </a:p>
        </p:txBody>
      </p:sp>
      <p:sp>
        <p:nvSpPr>
          <p:cNvPr id="4" name="Slide Number Placeholder 3"/>
          <p:cNvSpPr>
            <a:spLocks noGrp="1"/>
          </p:cNvSpPr>
          <p:nvPr>
            <p:ph type="sldNum" sz="quarter" idx="5"/>
          </p:nvPr>
        </p:nvSpPr>
        <p:spPr/>
        <p:txBody>
          <a:bodyPr/>
          <a:lstStyle/>
          <a:p>
            <a:fld id="{682CCF95-B760-4383-AFD8-A595AEB9A055}" type="slidenum">
              <a:rPr lang="is-IS" smtClean="0"/>
              <a:t>30</a:t>
            </a:fld>
            <a:endParaRPr lang="is-IS"/>
          </a:p>
        </p:txBody>
      </p:sp>
    </p:spTree>
    <p:extLst>
      <p:ext uri="{BB962C8B-B14F-4D97-AF65-F5344CB8AC3E}">
        <p14:creationId xmlns:p14="http://schemas.microsoft.com/office/powerpoint/2010/main" val="2864653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E3348EB-454C-7D9E-171F-D02D7E164153}"/>
              </a:ext>
            </a:extLst>
          </p:cNvPr>
          <p:cNvSpPr>
            <a:spLocks noGrp="1"/>
          </p:cNvSpPr>
          <p:nvPr>
            <p:ph type="body" idx="1"/>
          </p:nvPr>
        </p:nvSpPr>
        <p:spPr/>
        <p:txBody>
          <a:bodyPr/>
          <a:lstStyle/>
          <a:p>
            <a:endParaRPr lang="en-US">
              <a:ea typeface="Calibri"/>
              <a:cs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8</a:t>
            </a:fld>
            <a:endParaRPr lang="is-IS"/>
          </a:p>
        </p:txBody>
      </p:sp>
    </p:spTree>
    <p:extLst>
      <p:ext uri="{BB962C8B-B14F-4D97-AF65-F5344CB8AC3E}">
        <p14:creationId xmlns:p14="http://schemas.microsoft.com/office/powerpoint/2010/main" val="3807346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Heimsmarkmið</a:t>
            </a:r>
            <a:r>
              <a:rPr lang="en-US" dirty="0"/>
              <a:t> </a:t>
            </a:r>
            <a:r>
              <a:rPr lang="en-US" dirty="0" err="1"/>
              <a:t>Sameinuðu</a:t>
            </a:r>
            <a:r>
              <a:rPr lang="en-US" dirty="0"/>
              <a:t> </a:t>
            </a:r>
            <a:r>
              <a:rPr lang="en-US" dirty="0" err="1"/>
              <a:t>þjóðanna</a:t>
            </a:r>
            <a:r>
              <a:rPr lang="en-US" dirty="0"/>
              <a:t> um </a:t>
            </a:r>
            <a:r>
              <a:rPr lang="en-US" dirty="0" err="1"/>
              <a:t>sjálfbæra</a:t>
            </a:r>
            <a:r>
              <a:rPr lang="en-US" dirty="0"/>
              <a:t> </a:t>
            </a:r>
            <a:r>
              <a:rPr lang="en-US" dirty="0" err="1"/>
              <a:t>þróun</a:t>
            </a:r>
            <a:r>
              <a:rPr lang="en-US" dirty="0"/>
              <a:t> </a:t>
            </a:r>
            <a:r>
              <a:rPr lang="en-US" dirty="0" err="1"/>
              <a:t>voru</a:t>
            </a:r>
            <a:r>
              <a:rPr lang="en-US" dirty="0"/>
              <a:t> </a:t>
            </a:r>
            <a:r>
              <a:rPr lang="en-US" dirty="0" err="1"/>
              <a:t>samþykkt</a:t>
            </a:r>
            <a:r>
              <a:rPr lang="en-US" dirty="0"/>
              <a:t> </a:t>
            </a:r>
            <a:r>
              <a:rPr lang="en-US" dirty="0" err="1"/>
              <a:t>af</a:t>
            </a:r>
            <a:r>
              <a:rPr lang="en-US" dirty="0"/>
              <a:t> </a:t>
            </a:r>
            <a:r>
              <a:rPr lang="en-US" dirty="0" err="1"/>
              <a:t>fulltrúum</a:t>
            </a:r>
            <a:r>
              <a:rPr lang="en-US" dirty="0"/>
              <a:t> </a:t>
            </a:r>
            <a:r>
              <a:rPr lang="en-US" dirty="0" err="1"/>
              <a:t>allra</a:t>
            </a:r>
            <a:r>
              <a:rPr lang="en-US" dirty="0"/>
              <a:t> </a:t>
            </a:r>
            <a:r>
              <a:rPr lang="en-US" dirty="0" err="1"/>
              <a:t>aðildarríkja</a:t>
            </a:r>
            <a:r>
              <a:rPr lang="en-US" dirty="0"/>
              <a:t> </a:t>
            </a:r>
            <a:r>
              <a:rPr lang="en-US" dirty="0" err="1"/>
              <a:t>Sameinuðu</a:t>
            </a:r>
            <a:r>
              <a:rPr lang="en-US" dirty="0"/>
              <a:t> </a:t>
            </a:r>
            <a:r>
              <a:rPr lang="en-US" dirty="0" err="1"/>
              <a:t>þjóðanna</a:t>
            </a:r>
            <a:r>
              <a:rPr lang="en-US" dirty="0"/>
              <a:t> í </a:t>
            </a:r>
            <a:r>
              <a:rPr lang="en-US" dirty="0" err="1"/>
              <a:t>september</a:t>
            </a:r>
            <a:r>
              <a:rPr lang="en-US" dirty="0"/>
              <a:t> </a:t>
            </a:r>
            <a:r>
              <a:rPr lang="en-US" dirty="0" err="1"/>
              <a:t>árið</a:t>
            </a:r>
            <a:r>
              <a:rPr lang="en-US" dirty="0"/>
              <a:t> 2015. </a:t>
            </a:r>
          </a:p>
          <a:p>
            <a:r>
              <a:rPr lang="en-US" dirty="0" err="1"/>
              <a:t>Markmiðin</a:t>
            </a:r>
            <a:r>
              <a:rPr lang="en-US" dirty="0"/>
              <a:t> </a:t>
            </a:r>
            <a:r>
              <a:rPr lang="en-US" dirty="0" err="1"/>
              <a:t>tóku</a:t>
            </a:r>
            <a:r>
              <a:rPr lang="en-US" dirty="0"/>
              <a:t> </a:t>
            </a:r>
            <a:r>
              <a:rPr lang="en-US" dirty="0" err="1"/>
              <a:t>gildi</a:t>
            </a:r>
            <a:r>
              <a:rPr lang="en-US" dirty="0"/>
              <a:t> </a:t>
            </a:r>
            <a:r>
              <a:rPr lang="en-US" dirty="0" err="1"/>
              <a:t>árið</a:t>
            </a:r>
            <a:r>
              <a:rPr lang="en-US" dirty="0"/>
              <a:t> 2016 </a:t>
            </a:r>
            <a:r>
              <a:rPr lang="en-US" dirty="0" err="1"/>
              <a:t>og</a:t>
            </a:r>
            <a:r>
              <a:rPr lang="en-US" dirty="0"/>
              <a:t> </a:t>
            </a:r>
            <a:r>
              <a:rPr lang="en-US" dirty="0" err="1"/>
              <a:t>eiga</a:t>
            </a:r>
            <a:r>
              <a:rPr lang="en-US" dirty="0"/>
              <a:t> </a:t>
            </a:r>
            <a:r>
              <a:rPr lang="en-US" dirty="0" err="1"/>
              <a:t>að</a:t>
            </a:r>
            <a:r>
              <a:rPr lang="en-US" dirty="0"/>
              <a:t> </a:t>
            </a:r>
            <a:r>
              <a:rPr lang="en-US" dirty="0" err="1"/>
              <a:t>nást</a:t>
            </a:r>
            <a:r>
              <a:rPr lang="en-US" dirty="0"/>
              <a:t> </a:t>
            </a:r>
            <a:r>
              <a:rPr lang="en-US" dirty="0" err="1"/>
              <a:t>fyrir</a:t>
            </a:r>
            <a:r>
              <a:rPr lang="en-US" dirty="0"/>
              <a:t> </a:t>
            </a:r>
            <a:r>
              <a:rPr lang="en-US" dirty="0" err="1"/>
              <a:t>árið</a:t>
            </a:r>
            <a:r>
              <a:rPr lang="en-US" dirty="0"/>
              <a:t> 2030. </a:t>
            </a:r>
            <a:r>
              <a:rPr lang="en-US" dirty="0" err="1"/>
              <a:t>Nú</a:t>
            </a:r>
            <a:r>
              <a:rPr lang="en-US" dirty="0"/>
              <a:t> er </a:t>
            </a:r>
            <a:r>
              <a:rPr lang="en-US" dirty="0" err="1"/>
              <a:t>tímabilið</a:t>
            </a:r>
            <a:r>
              <a:rPr lang="en-US" dirty="0"/>
              <a:t> </a:t>
            </a:r>
            <a:r>
              <a:rPr lang="en-US" dirty="0" err="1"/>
              <a:t>sem</a:t>
            </a:r>
            <a:r>
              <a:rPr lang="en-US" dirty="0"/>
              <a:t> </a:t>
            </a:r>
            <a:r>
              <a:rPr lang="en-US" dirty="0" err="1"/>
              <a:t>þau</a:t>
            </a:r>
            <a:r>
              <a:rPr lang="en-US" dirty="0"/>
              <a:t> </a:t>
            </a:r>
            <a:r>
              <a:rPr lang="en-US" dirty="0" err="1"/>
              <a:t>gilda</a:t>
            </a:r>
            <a:r>
              <a:rPr lang="en-US" dirty="0"/>
              <a:t> </a:t>
            </a:r>
            <a:r>
              <a:rPr lang="en-US" dirty="0" err="1"/>
              <a:t>rúmlega</a:t>
            </a:r>
            <a:r>
              <a:rPr lang="en-US" dirty="0"/>
              <a:t> </a:t>
            </a:r>
            <a:r>
              <a:rPr lang="en-US" dirty="0" err="1"/>
              <a:t>hálfnað</a:t>
            </a:r>
            <a:r>
              <a:rPr lang="en-US" dirty="0"/>
              <a:t> </a:t>
            </a:r>
            <a:r>
              <a:rPr lang="en-US" dirty="0" err="1"/>
              <a:t>og</a:t>
            </a:r>
            <a:r>
              <a:rPr lang="en-US" dirty="0"/>
              <a:t> </a:t>
            </a:r>
            <a:r>
              <a:rPr lang="en-US" dirty="0" err="1"/>
              <a:t>því</a:t>
            </a:r>
            <a:r>
              <a:rPr lang="en-US" dirty="0"/>
              <a:t> </a:t>
            </a:r>
            <a:r>
              <a:rPr lang="en-US" dirty="0" err="1"/>
              <a:t>ættu</a:t>
            </a:r>
            <a:r>
              <a:rPr lang="en-US" dirty="0"/>
              <a:t> </a:t>
            </a:r>
            <a:r>
              <a:rPr lang="en-US" dirty="0" err="1"/>
              <a:t>öll</a:t>
            </a:r>
            <a:r>
              <a:rPr lang="en-US" dirty="0"/>
              <a:t> </a:t>
            </a:r>
            <a:r>
              <a:rPr lang="en-US" dirty="0" err="1"/>
              <a:t>að</a:t>
            </a:r>
            <a:r>
              <a:rPr lang="en-US" dirty="0"/>
              <a:t> vera </a:t>
            </a:r>
            <a:r>
              <a:rPr lang="en-US" dirty="0" err="1"/>
              <a:t>meðvituð</a:t>
            </a:r>
            <a:r>
              <a:rPr lang="en-US" dirty="0"/>
              <a:t> um </a:t>
            </a:r>
            <a:r>
              <a:rPr lang="en-US" dirty="0" err="1"/>
              <a:t>þau</a:t>
            </a:r>
            <a:r>
              <a:rPr lang="en-US" dirty="0"/>
              <a:t> </a:t>
            </a:r>
            <a:r>
              <a:rPr lang="en-US" dirty="0" err="1"/>
              <a:t>og</a:t>
            </a:r>
            <a:r>
              <a:rPr lang="en-US" dirty="0"/>
              <a:t> </a:t>
            </a:r>
            <a:r>
              <a:rPr lang="en-US" dirty="0" err="1"/>
              <a:t>tilgang</a:t>
            </a:r>
            <a:r>
              <a:rPr lang="en-US" dirty="0"/>
              <a:t> </a:t>
            </a:r>
            <a:r>
              <a:rPr lang="en-US" dirty="0" err="1"/>
              <a:t>þeirra</a:t>
            </a:r>
            <a:r>
              <a:rPr lang="en-US" dirty="0"/>
              <a:t>. </a:t>
            </a:r>
          </a:p>
          <a:p>
            <a:endParaRPr lang="en-US"/>
          </a:p>
          <a:p>
            <a:r>
              <a:rPr lang="en-US" dirty="0" err="1"/>
              <a:t>Heimsmarkmiðin</a:t>
            </a:r>
            <a:r>
              <a:rPr lang="en-US" dirty="0"/>
              <a:t> </a:t>
            </a:r>
            <a:r>
              <a:rPr lang="en-US" dirty="0" err="1"/>
              <a:t>eru</a:t>
            </a:r>
            <a:r>
              <a:rPr lang="en-US" dirty="0"/>
              <a:t> 17 </a:t>
            </a:r>
            <a:r>
              <a:rPr lang="en-US" dirty="0" err="1"/>
              <a:t>talsins</a:t>
            </a:r>
            <a:r>
              <a:rPr lang="en-US" dirty="0"/>
              <a:t> </a:t>
            </a:r>
            <a:r>
              <a:rPr lang="en-US" dirty="0" err="1"/>
              <a:t>með</a:t>
            </a:r>
            <a:r>
              <a:rPr lang="en-US" dirty="0"/>
              <a:t> 169 </a:t>
            </a:r>
            <a:r>
              <a:rPr lang="en-US" dirty="0" err="1"/>
              <a:t>undirmarkmið</a:t>
            </a:r>
            <a:r>
              <a:rPr lang="en-US" dirty="0"/>
              <a:t> </a:t>
            </a:r>
            <a:r>
              <a:rPr lang="en-US" dirty="0" err="1"/>
              <a:t>og</a:t>
            </a:r>
            <a:r>
              <a:rPr lang="en-US" dirty="0"/>
              <a:t> taka </a:t>
            </a:r>
            <a:r>
              <a:rPr lang="en-US" dirty="0" err="1"/>
              <a:t>bæði</a:t>
            </a:r>
            <a:r>
              <a:rPr lang="en-US" dirty="0"/>
              <a:t> </a:t>
            </a:r>
            <a:r>
              <a:rPr lang="en-US" dirty="0" err="1"/>
              <a:t>til</a:t>
            </a:r>
            <a:r>
              <a:rPr lang="en-US" dirty="0"/>
              <a:t> </a:t>
            </a:r>
            <a:r>
              <a:rPr lang="en-US" dirty="0" err="1"/>
              <a:t>innanlandsmála</a:t>
            </a:r>
            <a:r>
              <a:rPr lang="en-US" dirty="0"/>
              <a:t> </a:t>
            </a:r>
            <a:r>
              <a:rPr lang="en-US" dirty="0" err="1"/>
              <a:t>sem</a:t>
            </a:r>
            <a:r>
              <a:rPr lang="en-US" dirty="0"/>
              <a:t> </a:t>
            </a:r>
            <a:r>
              <a:rPr lang="en-US" dirty="0" err="1"/>
              <a:t>og</a:t>
            </a:r>
            <a:r>
              <a:rPr lang="en-US" dirty="0"/>
              <a:t> </a:t>
            </a:r>
            <a:r>
              <a:rPr lang="en-US" dirty="0" err="1"/>
              <a:t>alþjóðasamstarfs</a:t>
            </a:r>
            <a:r>
              <a:rPr lang="en-US" dirty="0"/>
              <a:t>. </a:t>
            </a:r>
          </a:p>
          <a:p>
            <a:endParaRPr lang="en-US"/>
          </a:p>
          <a:p>
            <a:r>
              <a:rPr lang="en-US" dirty="0" err="1"/>
              <a:t>Þau</a:t>
            </a:r>
            <a:r>
              <a:rPr lang="en-US" dirty="0"/>
              <a:t> </a:t>
            </a:r>
            <a:r>
              <a:rPr lang="en-US" dirty="0" err="1"/>
              <a:t>eru</a:t>
            </a:r>
            <a:r>
              <a:rPr lang="en-US" dirty="0"/>
              <a:t> </a:t>
            </a:r>
            <a:r>
              <a:rPr lang="en-US" dirty="0" err="1"/>
              <a:t>samþætt</a:t>
            </a:r>
            <a:r>
              <a:rPr lang="en-US" dirty="0"/>
              <a:t> </a:t>
            </a:r>
            <a:r>
              <a:rPr lang="en-US" dirty="0" err="1"/>
              <a:t>og</a:t>
            </a:r>
            <a:r>
              <a:rPr lang="en-US" dirty="0"/>
              <a:t> </a:t>
            </a:r>
            <a:r>
              <a:rPr lang="en-US" dirty="0" err="1"/>
              <a:t>órjúfanleg</a:t>
            </a:r>
            <a:r>
              <a:rPr lang="en-US" dirty="0"/>
              <a:t> </a:t>
            </a:r>
            <a:r>
              <a:rPr lang="en-US" dirty="0" err="1"/>
              <a:t>og</a:t>
            </a:r>
            <a:r>
              <a:rPr lang="en-US" dirty="0"/>
              <a:t> </a:t>
            </a:r>
            <a:r>
              <a:rPr lang="en-US" dirty="0" err="1"/>
              <a:t>mynda</a:t>
            </a:r>
            <a:r>
              <a:rPr lang="en-US" dirty="0"/>
              <a:t> </a:t>
            </a:r>
            <a:r>
              <a:rPr lang="en-US" dirty="0" err="1"/>
              <a:t>jafnvægi</a:t>
            </a:r>
            <a:r>
              <a:rPr lang="en-US" dirty="0"/>
              <a:t> milli </a:t>
            </a:r>
            <a:r>
              <a:rPr lang="en-US" dirty="0" err="1"/>
              <a:t>þriggja</a:t>
            </a:r>
            <a:r>
              <a:rPr lang="en-US" dirty="0"/>
              <a:t> </a:t>
            </a:r>
            <a:r>
              <a:rPr lang="en-US" dirty="0" err="1"/>
              <a:t>stoða</a:t>
            </a:r>
            <a:r>
              <a:rPr lang="en-US" dirty="0"/>
              <a:t> </a:t>
            </a:r>
            <a:r>
              <a:rPr lang="en-US" dirty="0" err="1"/>
              <a:t>sjálfbærrar</a:t>
            </a:r>
            <a:r>
              <a:rPr lang="en-US" dirty="0"/>
              <a:t> </a:t>
            </a:r>
            <a:r>
              <a:rPr lang="en-US" dirty="0" err="1"/>
              <a:t>þróunar</a:t>
            </a:r>
            <a:r>
              <a:rPr lang="en-US" dirty="0"/>
              <a:t>; </a:t>
            </a:r>
            <a:r>
              <a:rPr lang="en-US" dirty="0" err="1"/>
              <a:t>hinnar</a:t>
            </a:r>
            <a:r>
              <a:rPr lang="en-US" dirty="0"/>
              <a:t> </a:t>
            </a:r>
            <a:r>
              <a:rPr lang="en-US" dirty="0" err="1"/>
              <a:t>efnahagslegu</a:t>
            </a:r>
            <a:r>
              <a:rPr lang="en-US" dirty="0"/>
              <a:t>, </a:t>
            </a:r>
            <a:r>
              <a:rPr lang="en-US" dirty="0" err="1"/>
              <a:t>félagslegu</a:t>
            </a:r>
            <a:r>
              <a:rPr lang="en-US" dirty="0"/>
              <a:t> </a:t>
            </a:r>
            <a:r>
              <a:rPr lang="en-US" dirty="0" err="1"/>
              <a:t>og</a:t>
            </a:r>
            <a:r>
              <a:rPr lang="en-US" dirty="0"/>
              <a:t> </a:t>
            </a:r>
            <a:r>
              <a:rPr lang="en-US" dirty="0" err="1"/>
              <a:t>umhverfislegu</a:t>
            </a:r>
            <a:r>
              <a:rPr lang="en-US" dirty="0"/>
              <a:t>. </a:t>
            </a:r>
            <a:r>
              <a:rPr lang="en-US" dirty="0" err="1"/>
              <a:t>Þau</a:t>
            </a:r>
            <a:r>
              <a:rPr lang="en-US" dirty="0"/>
              <a:t> </a:t>
            </a:r>
            <a:r>
              <a:rPr lang="en-US" dirty="0" err="1"/>
              <a:t>fela</a:t>
            </a:r>
            <a:r>
              <a:rPr lang="en-US" dirty="0"/>
              <a:t> í </a:t>
            </a:r>
            <a:r>
              <a:rPr lang="en-US" dirty="0" err="1"/>
              <a:t>sér</a:t>
            </a:r>
            <a:r>
              <a:rPr lang="en-US" dirty="0"/>
              <a:t> </a:t>
            </a:r>
            <a:r>
              <a:rPr lang="en-US" dirty="0" err="1"/>
              <a:t>fimm</a:t>
            </a:r>
            <a:r>
              <a:rPr lang="en-US" dirty="0"/>
              <a:t> </a:t>
            </a:r>
            <a:r>
              <a:rPr lang="en-US" dirty="0" err="1"/>
              <a:t>meginþemu</a:t>
            </a:r>
            <a:r>
              <a:rPr lang="en-US" dirty="0"/>
              <a:t> </a:t>
            </a:r>
            <a:r>
              <a:rPr lang="en-US" dirty="0" err="1"/>
              <a:t>sem</a:t>
            </a:r>
            <a:r>
              <a:rPr lang="en-US" dirty="0"/>
              <a:t> </a:t>
            </a:r>
            <a:r>
              <a:rPr lang="en-US" dirty="0" err="1"/>
              <a:t>eru</a:t>
            </a:r>
            <a:r>
              <a:rPr lang="en-US" dirty="0"/>
              <a:t> </a:t>
            </a:r>
            <a:r>
              <a:rPr lang="en-US" dirty="0" err="1"/>
              <a:t>mannkynið</a:t>
            </a:r>
            <a:r>
              <a:rPr lang="en-US" dirty="0"/>
              <a:t>, </a:t>
            </a:r>
            <a:r>
              <a:rPr lang="en-US" dirty="0" err="1"/>
              <a:t>jörðin</a:t>
            </a:r>
            <a:r>
              <a:rPr lang="en-US" dirty="0"/>
              <a:t>, </a:t>
            </a:r>
            <a:r>
              <a:rPr lang="en-US" dirty="0" err="1"/>
              <a:t>hagsæld</a:t>
            </a:r>
            <a:r>
              <a:rPr lang="en-US" dirty="0"/>
              <a:t>, </a:t>
            </a:r>
            <a:r>
              <a:rPr lang="en-US" dirty="0" err="1"/>
              <a:t>friður</a:t>
            </a:r>
            <a:r>
              <a:rPr lang="en-US" dirty="0"/>
              <a:t> </a:t>
            </a:r>
            <a:r>
              <a:rPr lang="en-US" dirty="0" err="1"/>
              <a:t>og</a:t>
            </a:r>
            <a:r>
              <a:rPr lang="en-US" dirty="0"/>
              <a:t> </a:t>
            </a:r>
            <a:r>
              <a:rPr lang="en-US" dirty="0" err="1"/>
              <a:t>samstarf</a:t>
            </a:r>
            <a:r>
              <a:rPr lang="en-US" dirty="0"/>
              <a:t>. </a:t>
            </a:r>
          </a:p>
          <a:p>
            <a:endParaRPr lang="en-US"/>
          </a:p>
          <a:p>
            <a:r>
              <a:rPr lang="en-US" dirty="0" err="1"/>
              <a:t>Markmiðið</a:t>
            </a:r>
            <a:r>
              <a:rPr lang="en-US" dirty="0"/>
              <a:t> um </a:t>
            </a:r>
            <a:r>
              <a:rPr lang="en-US" dirty="0" err="1"/>
              <a:t>sjálfbæra</a:t>
            </a:r>
            <a:r>
              <a:rPr lang="en-US" dirty="0"/>
              <a:t> </a:t>
            </a:r>
            <a:r>
              <a:rPr lang="en-US" dirty="0" err="1"/>
              <a:t>þróun</a:t>
            </a:r>
            <a:r>
              <a:rPr lang="en-US" dirty="0"/>
              <a:t> </a:t>
            </a:r>
            <a:r>
              <a:rPr lang="en-US" dirty="0" err="1"/>
              <a:t>sem</a:t>
            </a:r>
            <a:r>
              <a:rPr lang="en-US" dirty="0"/>
              <a:t> </a:t>
            </a:r>
            <a:r>
              <a:rPr lang="en-US" dirty="0" err="1"/>
              <a:t>Sameinuðu</a:t>
            </a:r>
            <a:r>
              <a:rPr lang="en-US" dirty="0"/>
              <a:t> </a:t>
            </a:r>
            <a:r>
              <a:rPr lang="en-US" dirty="0" err="1"/>
              <a:t>þjóðirnar</a:t>
            </a:r>
            <a:r>
              <a:rPr lang="en-US" dirty="0"/>
              <a:t> </a:t>
            </a:r>
            <a:r>
              <a:rPr lang="en-US" dirty="0" err="1"/>
              <a:t>hafa</a:t>
            </a:r>
            <a:r>
              <a:rPr lang="en-US" dirty="0"/>
              <a:t> sett </a:t>
            </a:r>
            <a:r>
              <a:rPr lang="en-US" dirty="0" err="1"/>
              <a:t>sér</a:t>
            </a:r>
            <a:r>
              <a:rPr lang="en-US" dirty="0"/>
              <a:t> er </a:t>
            </a:r>
            <a:r>
              <a:rPr lang="en-US" dirty="0" err="1"/>
              <a:t>að</a:t>
            </a:r>
            <a:r>
              <a:rPr lang="en-US" dirty="0"/>
              <a:t> </a:t>
            </a:r>
            <a:r>
              <a:rPr lang="en-US" dirty="0" err="1"/>
              <a:t>ná</a:t>
            </a:r>
            <a:r>
              <a:rPr lang="en-US" dirty="0"/>
              <a:t> </a:t>
            </a:r>
            <a:r>
              <a:rPr lang="en-US" dirty="0" err="1"/>
              <a:t>fram</a:t>
            </a:r>
            <a:r>
              <a:rPr lang="en-US" dirty="0"/>
              <a:t> </a:t>
            </a:r>
            <a:r>
              <a:rPr lang="en-US" dirty="0" err="1"/>
              <a:t>jafnræði</a:t>
            </a:r>
            <a:r>
              <a:rPr lang="en-US" dirty="0"/>
              <a:t> milli </a:t>
            </a:r>
            <a:r>
              <a:rPr lang="en-US" dirty="0" err="1"/>
              <a:t>fólks</a:t>
            </a:r>
            <a:r>
              <a:rPr lang="en-US" dirty="0"/>
              <a:t> í </a:t>
            </a:r>
            <a:r>
              <a:rPr lang="en-US" dirty="0" err="1"/>
              <a:t>heiminum</a:t>
            </a:r>
            <a:r>
              <a:rPr lang="en-US" dirty="0"/>
              <a:t> </a:t>
            </a:r>
            <a:r>
              <a:rPr lang="en-US" dirty="0" err="1"/>
              <a:t>án</a:t>
            </a:r>
            <a:r>
              <a:rPr lang="en-US" dirty="0"/>
              <a:t> </a:t>
            </a:r>
            <a:r>
              <a:rPr lang="en-US" dirty="0" err="1"/>
              <a:t>þess</a:t>
            </a:r>
            <a:r>
              <a:rPr lang="en-US" dirty="0"/>
              <a:t> </a:t>
            </a:r>
            <a:r>
              <a:rPr lang="en-US" dirty="0" err="1"/>
              <a:t>að</a:t>
            </a:r>
            <a:r>
              <a:rPr lang="en-US" dirty="0"/>
              <a:t> </a:t>
            </a:r>
            <a:r>
              <a:rPr lang="en-US" dirty="0" err="1"/>
              <a:t>skaða</a:t>
            </a:r>
            <a:r>
              <a:rPr lang="en-US" dirty="0"/>
              <a:t> </a:t>
            </a:r>
            <a:r>
              <a:rPr lang="en-US" dirty="0" err="1"/>
              <a:t>umhverfi</a:t>
            </a:r>
            <a:r>
              <a:rPr lang="en-US" dirty="0"/>
              <a:t> </a:t>
            </a:r>
            <a:r>
              <a:rPr lang="en-US" dirty="0" err="1"/>
              <a:t>eða</a:t>
            </a:r>
            <a:r>
              <a:rPr lang="en-US" dirty="0"/>
              <a:t> </a:t>
            </a:r>
            <a:r>
              <a:rPr lang="en-US" dirty="0" err="1"/>
              <a:t>takmarka</a:t>
            </a:r>
            <a:r>
              <a:rPr lang="en-US" dirty="0"/>
              <a:t> </a:t>
            </a:r>
            <a:r>
              <a:rPr lang="en-US" dirty="0" err="1"/>
              <a:t>framtíðarmöguleika</a:t>
            </a:r>
            <a:r>
              <a:rPr lang="en-US" dirty="0"/>
              <a:t> </a:t>
            </a:r>
            <a:r>
              <a:rPr lang="en-US" dirty="0" err="1"/>
              <a:t>komandi</a:t>
            </a:r>
            <a:r>
              <a:rPr lang="en-US" dirty="0"/>
              <a:t> </a:t>
            </a:r>
            <a:r>
              <a:rPr lang="en-US" dirty="0" err="1"/>
              <a:t>kynslóða</a:t>
            </a:r>
            <a:r>
              <a:rPr lang="en-US" dirty="0"/>
              <a:t>. </a:t>
            </a:r>
            <a:r>
              <a:rPr lang="en-US" dirty="0" err="1"/>
              <a:t>Markmiðin</a:t>
            </a:r>
            <a:r>
              <a:rPr lang="en-US" dirty="0"/>
              <a:t> </a:t>
            </a:r>
            <a:r>
              <a:rPr lang="en-US" dirty="0" err="1"/>
              <a:t>snúast</a:t>
            </a:r>
            <a:r>
              <a:rPr lang="en-US" dirty="0"/>
              <a:t> um </a:t>
            </a:r>
            <a:r>
              <a:rPr lang="en-US" dirty="0" err="1"/>
              <a:t>að</a:t>
            </a:r>
            <a:r>
              <a:rPr lang="en-US" dirty="0"/>
              <a:t> </a:t>
            </a:r>
            <a:r>
              <a:rPr lang="en-US" dirty="0" err="1"/>
              <a:t>tryggja</a:t>
            </a:r>
            <a:r>
              <a:rPr lang="en-US" dirty="0"/>
              <a:t> </a:t>
            </a:r>
            <a:r>
              <a:rPr lang="en-US" dirty="0" err="1"/>
              <a:t>að</a:t>
            </a:r>
            <a:r>
              <a:rPr lang="en-US" dirty="0"/>
              <a:t> </a:t>
            </a:r>
            <a:r>
              <a:rPr lang="en-US" dirty="0" err="1"/>
              <a:t>allar</a:t>
            </a:r>
            <a:r>
              <a:rPr lang="en-US" dirty="0"/>
              <a:t> </a:t>
            </a:r>
            <a:r>
              <a:rPr lang="en-US" dirty="0" err="1"/>
              <a:t>manneskjur</a:t>
            </a:r>
            <a:r>
              <a:rPr lang="en-US" dirty="0"/>
              <a:t> í </a:t>
            </a:r>
            <a:r>
              <a:rPr lang="en-US" dirty="0" err="1"/>
              <a:t>heiminum</a:t>
            </a:r>
            <a:r>
              <a:rPr lang="en-US" dirty="0"/>
              <a:t> </a:t>
            </a:r>
            <a:r>
              <a:rPr lang="en-US" dirty="0" err="1"/>
              <a:t>hafi</a:t>
            </a:r>
            <a:r>
              <a:rPr lang="en-US" dirty="0"/>
              <a:t> </a:t>
            </a:r>
            <a:r>
              <a:rPr lang="en-US" dirty="0" err="1"/>
              <a:t>aðgang</a:t>
            </a:r>
            <a:r>
              <a:rPr lang="en-US" dirty="0"/>
              <a:t> </a:t>
            </a:r>
            <a:r>
              <a:rPr lang="en-US" dirty="0" err="1"/>
              <a:t>að</a:t>
            </a:r>
            <a:r>
              <a:rPr lang="en-US" dirty="0"/>
              <a:t> </a:t>
            </a:r>
            <a:r>
              <a:rPr lang="en-US" dirty="0" err="1"/>
              <a:t>því</a:t>
            </a:r>
            <a:r>
              <a:rPr lang="en-US" dirty="0"/>
              <a:t> </a:t>
            </a:r>
            <a:r>
              <a:rPr lang="en-US" dirty="0" err="1"/>
              <a:t>sem</a:t>
            </a:r>
            <a:r>
              <a:rPr lang="en-US" dirty="0"/>
              <a:t> </a:t>
            </a:r>
            <a:r>
              <a:rPr lang="en-US" dirty="0" err="1"/>
              <a:t>þær</a:t>
            </a:r>
            <a:r>
              <a:rPr lang="en-US" dirty="0"/>
              <a:t> </a:t>
            </a:r>
            <a:r>
              <a:rPr lang="en-US" dirty="0" err="1"/>
              <a:t>þurfa</a:t>
            </a:r>
            <a:r>
              <a:rPr lang="en-US" dirty="0"/>
              <a:t> </a:t>
            </a:r>
            <a:r>
              <a:rPr lang="en-US" dirty="0" err="1"/>
              <a:t>til</a:t>
            </a:r>
            <a:r>
              <a:rPr lang="en-US" dirty="0"/>
              <a:t> </a:t>
            </a:r>
            <a:r>
              <a:rPr lang="en-US" dirty="0" err="1"/>
              <a:t>þess</a:t>
            </a:r>
            <a:r>
              <a:rPr lang="en-US" dirty="0"/>
              <a:t> </a:t>
            </a:r>
            <a:r>
              <a:rPr lang="en-US" dirty="0" err="1"/>
              <a:t>að</a:t>
            </a:r>
            <a:r>
              <a:rPr lang="en-US" dirty="0"/>
              <a:t> </a:t>
            </a:r>
            <a:r>
              <a:rPr lang="en-US" dirty="0" err="1"/>
              <a:t>uppfylla</a:t>
            </a:r>
            <a:r>
              <a:rPr lang="en-US" dirty="0"/>
              <a:t> </a:t>
            </a:r>
            <a:r>
              <a:rPr lang="en-US" dirty="0" err="1"/>
              <a:t>grunnþarfir</a:t>
            </a:r>
            <a:r>
              <a:rPr lang="en-US" dirty="0"/>
              <a:t> </a:t>
            </a:r>
            <a:r>
              <a:rPr lang="en-US" dirty="0" err="1"/>
              <a:t>sínar</a:t>
            </a:r>
            <a:r>
              <a:rPr lang="en-US" dirty="0"/>
              <a:t>, </a:t>
            </a:r>
            <a:r>
              <a:rPr lang="en-US" dirty="0" err="1"/>
              <a:t>eins</a:t>
            </a:r>
            <a:r>
              <a:rPr lang="en-US" dirty="0"/>
              <a:t> </a:t>
            </a:r>
            <a:r>
              <a:rPr lang="en-US" dirty="0" err="1"/>
              <a:t>og</a:t>
            </a:r>
            <a:r>
              <a:rPr lang="en-US" dirty="0"/>
              <a:t> </a:t>
            </a:r>
            <a:r>
              <a:rPr lang="en-US" dirty="0" err="1"/>
              <a:t>að</a:t>
            </a:r>
            <a:r>
              <a:rPr lang="en-US" dirty="0"/>
              <a:t> </a:t>
            </a:r>
            <a:r>
              <a:rPr lang="en-US" dirty="0" err="1"/>
              <a:t>hreinu</a:t>
            </a:r>
            <a:r>
              <a:rPr lang="en-US" dirty="0"/>
              <a:t> </a:t>
            </a:r>
            <a:r>
              <a:rPr lang="en-US" dirty="0" err="1"/>
              <a:t>vatni</a:t>
            </a:r>
            <a:r>
              <a:rPr lang="en-US" dirty="0"/>
              <a:t>, mat </a:t>
            </a:r>
            <a:r>
              <a:rPr lang="en-US" dirty="0" err="1"/>
              <a:t>og</a:t>
            </a:r>
            <a:r>
              <a:rPr lang="en-US" dirty="0"/>
              <a:t> </a:t>
            </a:r>
            <a:r>
              <a:rPr lang="en-US" dirty="0" err="1"/>
              <a:t>húsnæði</a:t>
            </a:r>
            <a:r>
              <a:rPr lang="en-US" dirty="0"/>
              <a:t>, </a:t>
            </a:r>
            <a:r>
              <a:rPr lang="en-US" dirty="0" err="1"/>
              <a:t>en</a:t>
            </a:r>
            <a:r>
              <a:rPr lang="en-US" dirty="0"/>
              <a:t> </a:t>
            </a:r>
            <a:r>
              <a:rPr lang="en-US" dirty="0" err="1"/>
              <a:t>að</a:t>
            </a:r>
            <a:r>
              <a:rPr lang="en-US" dirty="0"/>
              <a:t> </a:t>
            </a:r>
            <a:r>
              <a:rPr lang="en-US" dirty="0" err="1"/>
              <a:t>verndun</a:t>
            </a:r>
            <a:r>
              <a:rPr lang="en-US" dirty="0"/>
              <a:t> </a:t>
            </a:r>
            <a:r>
              <a:rPr lang="en-US" dirty="0" err="1"/>
              <a:t>umhverfisins</a:t>
            </a:r>
            <a:r>
              <a:rPr lang="en-US" dirty="0"/>
              <a:t> </a:t>
            </a:r>
            <a:r>
              <a:rPr lang="en-US" dirty="0" err="1"/>
              <a:t>sé</a:t>
            </a:r>
            <a:r>
              <a:rPr lang="en-US" dirty="0"/>
              <a:t> </a:t>
            </a:r>
            <a:r>
              <a:rPr lang="en-US" dirty="0" err="1"/>
              <a:t>samt</a:t>
            </a:r>
            <a:r>
              <a:rPr lang="en-US" dirty="0"/>
              <a:t> </a:t>
            </a:r>
            <a:r>
              <a:rPr lang="en-US" dirty="0" err="1"/>
              <a:t>sem</a:t>
            </a:r>
            <a:r>
              <a:rPr lang="en-US" dirty="0"/>
              <a:t> </a:t>
            </a:r>
            <a:r>
              <a:rPr lang="en-US" dirty="0" err="1"/>
              <a:t>áður</a:t>
            </a:r>
            <a:r>
              <a:rPr lang="en-US" dirty="0"/>
              <a:t> </a:t>
            </a:r>
            <a:r>
              <a:rPr lang="en-US" dirty="0" err="1"/>
              <a:t>tryggð</a:t>
            </a:r>
            <a:r>
              <a:rPr lang="en-US" dirty="0"/>
              <a:t> </a:t>
            </a:r>
            <a:r>
              <a:rPr lang="en-US" dirty="0" err="1"/>
              <a:t>og</a:t>
            </a:r>
            <a:r>
              <a:rPr lang="en-US" dirty="0"/>
              <a:t> </a:t>
            </a:r>
            <a:r>
              <a:rPr lang="en-US" dirty="0" err="1"/>
              <a:t>náttúruauðlindirnar</a:t>
            </a:r>
            <a:r>
              <a:rPr lang="en-US" dirty="0"/>
              <a:t> </a:t>
            </a:r>
            <a:r>
              <a:rPr lang="en-US" dirty="0" err="1"/>
              <a:t>notaðar</a:t>
            </a:r>
            <a:r>
              <a:rPr lang="en-US" dirty="0"/>
              <a:t> á </a:t>
            </a:r>
            <a:r>
              <a:rPr lang="en-US" dirty="0" err="1"/>
              <a:t>sjálfbæran</a:t>
            </a:r>
            <a:r>
              <a:rPr lang="en-US" dirty="0"/>
              <a:t> </a:t>
            </a:r>
            <a:r>
              <a:rPr lang="en-US" dirty="0" err="1"/>
              <a:t>hátt</a:t>
            </a:r>
            <a:r>
              <a:rPr lang="en-US" dirty="0"/>
              <a:t> </a:t>
            </a:r>
            <a:r>
              <a:rPr lang="en-US" dirty="0" err="1"/>
              <a:t>þannig</a:t>
            </a:r>
            <a:r>
              <a:rPr lang="en-US" dirty="0"/>
              <a:t> </a:t>
            </a:r>
            <a:r>
              <a:rPr lang="en-US" dirty="0" err="1"/>
              <a:t>að</a:t>
            </a:r>
            <a:r>
              <a:rPr lang="en-US" dirty="0"/>
              <a:t> </a:t>
            </a:r>
            <a:r>
              <a:rPr lang="en-US" dirty="0" err="1"/>
              <a:t>nóg</a:t>
            </a:r>
            <a:r>
              <a:rPr lang="en-US" dirty="0"/>
              <a:t> </a:t>
            </a:r>
            <a:r>
              <a:rPr lang="en-US" dirty="0" err="1"/>
              <a:t>sé</a:t>
            </a:r>
            <a:r>
              <a:rPr lang="en-US" dirty="0"/>
              <a:t> </a:t>
            </a:r>
            <a:r>
              <a:rPr lang="en-US" dirty="0" err="1"/>
              <a:t>eftir</a:t>
            </a:r>
            <a:r>
              <a:rPr lang="en-US" dirty="0"/>
              <a:t> </a:t>
            </a:r>
            <a:r>
              <a:rPr lang="en-US" dirty="0" err="1"/>
              <a:t>af</a:t>
            </a:r>
            <a:r>
              <a:rPr lang="en-US" dirty="0"/>
              <a:t> </a:t>
            </a:r>
            <a:r>
              <a:rPr lang="en-US" dirty="0" err="1"/>
              <a:t>þeim</a:t>
            </a:r>
            <a:r>
              <a:rPr lang="en-US" dirty="0"/>
              <a:t> </a:t>
            </a:r>
            <a:r>
              <a:rPr lang="en-US" dirty="0" err="1"/>
              <a:t>fyrir</a:t>
            </a:r>
            <a:r>
              <a:rPr lang="en-US" dirty="0"/>
              <a:t> </a:t>
            </a:r>
            <a:r>
              <a:rPr lang="en-US" dirty="0" err="1"/>
              <a:t>framtíðina</a:t>
            </a:r>
            <a:r>
              <a:rPr lang="en-US" dirty="0"/>
              <a:t>. Til </a:t>
            </a:r>
            <a:r>
              <a:rPr lang="en-US" dirty="0" err="1"/>
              <a:t>þess</a:t>
            </a:r>
            <a:r>
              <a:rPr lang="en-US" dirty="0"/>
              <a:t> </a:t>
            </a:r>
            <a:r>
              <a:rPr lang="en-US" dirty="0" err="1"/>
              <a:t>að</a:t>
            </a:r>
            <a:r>
              <a:rPr lang="en-US" dirty="0"/>
              <a:t> </a:t>
            </a:r>
            <a:r>
              <a:rPr lang="en-US" dirty="0" err="1"/>
              <a:t>tryggja</a:t>
            </a:r>
            <a:r>
              <a:rPr lang="en-US" dirty="0"/>
              <a:t> </a:t>
            </a:r>
            <a:r>
              <a:rPr lang="en-US" dirty="0" err="1"/>
              <a:t>varanlegan</a:t>
            </a:r>
            <a:r>
              <a:rPr lang="en-US" dirty="0"/>
              <a:t> </a:t>
            </a:r>
            <a:r>
              <a:rPr lang="en-US" dirty="0" err="1"/>
              <a:t>árangur</a:t>
            </a:r>
            <a:r>
              <a:rPr lang="en-US" dirty="0"/>
              <a:t> </a:t>
            </a:r>
            <a:r>
              <a:rPr lang="en-US" dirty="0" err="1"/>
              <a:t>og</a:t>
            </a:r>
            <a:r>
              <a:rPr lang="en-US" dirty="0"/>
              <a:t> </a:t>
            </a:r>
            <a:r>
              <a:rPr lang="en-US" dirty="0" err="1"/>
              <a:t>vellíðan</a:t>
            </a:r>
            <a:r>
              <a:rPr lang="en-US" dirty="0"/>
              <a:t> </a:t>
            </a:r>
            <a:r>
              <a:rPr lang="en-US" dirty="0" err="1"/>
              <a:t>allra</a:t>
            </a:r>
            <a:r>
              <a:rPr lang="en-US" dirty="0"/>
              <a:t> </a:t>
            </a:r>
            <a:r>
              <a:rPr lang="en-US" dirty="0" err="1"/>
              <a:t>þarf</a:t>
            </a:r>
            <a:r>
              <a:rPr lang="en-US" dirty="0"/>
              <a:t> </a:t>
            </a:r>
            <a:r>
              <a:rPr lang="en-US" dirty="0" err="1"/>
              <a:t>að</a:t>
            </a:r>
            <a:r>
              <a:rPr lang="en-US" dirty="0"/>
              <a:t> </a:t>
            </a:r>
            <a:r>
              <a:rPr lang="en-US" dirty="0" err="1"/>
              <a:t>ná</a:t>
            </a:r>
            <a:r>
              <a:rPr lang="en-US" dirty="0"/>
              <a:t> </a:t>
            </a:r>
            <a:r>
              <a:rPr lang="en-US" dirty="0" err="1"/>
              <a:t>jafnvægi</a:t>
            </a:r>
            <a:r>
              <a:rPr lang="en-US" dirty="0"/>
              <a:t> milli </a:t>
            </a:r>
            <a:r>
              <a:rPr lang="en-US" dirty="0" err="1"/>
              <a:t>efnahagslegra</a:t>
            </a:r>
            <a:r>
              <a:rPr lang="en-US" dirty="0"/>
              <a:t> </a:t>
            </a:r>
            <a:r>
              <a:rPr lang="en-US" dirty="0" err="1"/>
              <a:t>þátta</a:t>
            </a:r>
            <a:r>
              <a:rPr lang="en-US" dirty="0"/>
              <a:t>, </a:t>
            </a:r>
            <a:r>
              <a:rPr lang="en-US" dirty="0" err="1"/>
              <a:t>félagslegra</a:t>
            </a:r>
            <a:r>
              <a:rPr lang="en-US" dirty="0"/>
              <a:t> </a:t>
            </a:r>
            <a:r>
              <a:rPr lang="en-US" dirty="0" err="1"/>
              <a:t>þátt</a:t>
            </a:r>
            <a:r>
              <a:rPr lang="en-US" dirty="0"/>
              <a:t> </a:t>
            </a:r>
            <a:r>
              <a:rPr lang="en-US" dirty="0" err="1"/>
              <a:t>og</a:t>
            </a:r>
            <a:r>
              <a:rPr lang="en-US" dirty="0"/>
              <a:t> </a:t>
            </a:r>
            <a:r>
              <a:rPr lang="en-US" dirty="0" err="1"/>
              <a:t>náttúrunnar</a:t>
            </a:r>
            <a:r>
              <a:rPr lang="en-US" dirty="0"/>
              <a:t>. </a:t>
            </a:r>
            <a:r>
              <a:rPr lang="en-US" dirty="0" err="1"/>
              <a:t>Því</a:t>
            </a:r>
            <a:r>
              <a:rPr lang="en-US" dirty="0"/>
              <a:t> </a:t>
            </a:r>
            <a:r>
              <a:rPr lang="en-US" dirty="0" err="1"/>
              <a:t>fjalla</a:t>
            </a:r>
            <a:r>
              <a:rPr lang="en-US" dirty="0"/>
              <a:t> </a:t>
            </a:r>
            <a:r>
              <a:rPr lang="en-US" dirty="0" err="1"/>
              <a:t>markmiðin</a:t>
            </a:r>
            <a:r>
              <a:rPr lang="en-US" dirty="0"/>
              <a:t> um </a:t>
            </a:r>
            <a:r>
              <a:rPr lang="en-US" dirty="0" err="1"/>
              <a:t>þætti</a:t>
            </a:r>
            <a:r>
              <a:rPr lang="en-US" dirty="0"/>
              <a:t> </a:t>
            </a:r>
            <a:r>
              <a:rPr lang="en-US" dirty="0" err="1"/>
              <a:t>eins</a:t>
            </a:r>
            <a:r>
              <a:rPr lang="en-US" dirty="0"/>
              <a:t> </a:t>
            </a:r>
            <a:r>
              <a:rPr lang="en-US" dirty="0" err="1"/>
              <a:t>og</a:t>
            </a:r>
            <a:r>
              <a:rPr lang="en-US" dirty="0"/>
              <a:t> </a:t>
            </a:r>
            <a:r>
              <a:rPr lang="en-US" dirty="0" err="1"/>
              <a:t>verndun</a:t>
            </a:r>
            <a:r>
              <a:rPr lang="en-US" dirty="0"/>
              <a:t> </a:t>
            </a:r>
            <a:r>
              <a:rPr lang="en-US" dirty="0" err="1"/>
              <a:t>jarðarinnar</a:t>
            </a:r>
            <a:r>
              <a:rPr lang="en-US" dirty="0"/>
              <a:t>, </a:t>
            </a:r>
            <a:r>
              <a:rPr lang="en-US" dirty="0" err="1"/>
              <a:t>frið</a:t>
            </a:r>
            <a:r>
              <a:rPr lang="en-US" dirty="0"/>
              <a:t>, </a:t>
            </a:r>
            <a:r>
              <a:rPr lang="en-US" dirty="0" err="1"/>
              <a:t>jafnrétti</a:t>
            </a:r>
            <a:r>
              <a:rPr lang="en-US" dirty="0"/>
              <a:t> </a:t>
            </a:r>
            <a:r>
              <a:rPr lang="en-US" dirty="0" err="1"/>
              <a:t>og</a:t>
            </a:r>
            <a:r>
              <a:rPr lang="en-US" dirty="0"/>
              <a:t> </a:t>
            </a:r>
            <a:r>
              <a:rPr lang="en-US" dirty="0" err="1"/>
              <a:t>atvinnu</a:t>
            </a:r>
            <a:r>
              <a:rPr lang="en-US" dirty="0"/>
              <a:t>.</a:t>
            </a:r>
          </a:p>
          <a:p>
            <a:endParaRPr lang="en-US"/>
          </a:p>
          <a:p>
            <a:r>
              <a:rPr lang="en-US" dirty="0" err="1"/>
              <a:t>Stjórnvöld</a:t>
            </a:r>
            <a:r>
              <a:rPr lang="en-US" dirty="0"/>
              <a:t> í </a:t>
            </a:r>
            <a:r>
              <a:rPr lang="en-US" dirty="0" err="1"/>
              <a:t>ríkjum</a:t>
            </a:r>
            <a:r>
              <a:rPr lang="en-US" dirty="0"/>
              <a:t> </a:t>
            </a:r>
            <a:r>
              <a:rPr lang="en-US" dirty="0" err="1"/>
              <a:t>heimsins</a:t>
            </a:r>
            <a:r>
              <a:rPr lang="en-US" dirty="0"/>
              <a:t> </a:t>
            </a:r>
            <a:r>
              <a:rPr lang="en-US" dirty="0" err="1"/>
              <a:t>eiga</a:t>
            </a:r>
            <a:r>
              <a:rPr lang="en-US" dirty="0"/>
              <a:t> </a:t>
            </a:r>
            <a:r>
              <a:rPr lang="en-US" dirty="0" err="1"/>
              <a:t>að</a:t>
            </a:r>
            <a:r>
              <a:rPr lang="en-US" dirty="0"/>
              <a:t> vera </a:t>
            </a:r>
            <a:r>
              <a:rPr lang="en-US" dirty="0" err="1"/>
              <a:t>að</a:t>
            </a:r>
            <a:r>
              <a:rPr lang="en-US" dirty="0"/>
              <a:t> </a:t>
            </a:r>
            <a:r>
              <a:rPr lang="en-US" dirty="0" err="1"/>
              <a:t>vinna</a:t>
            </a:r>
            <a:r>
              <a:rPr lang="en-US" dirty="0"/>
              <a:t> </a:t>
            </a:r>
            <a:r>
              <a:rPr lang="en-US" dirty="0" err="1"/>
              <a:t>að</a:t>
            </a:r>
            <a:r>
              <a:rPr lang="en-US" dirty="0"/>
              <a:t> </a:t>
            </a:r>
            <a:r>
              <a:rPr lang="en-US" dirty="0" err="1"/>
              <a:t>því</a:t>
            </a:r>
            <a:r>
              <a:rPr lang="en-US" dirty="0"/>
              <a:t> </a:t>
            </a:r>
            <a:r>
              <a:rPr lang="en-US" dirty="0" err="1"/>
              <a:t>að</a:t>
            </a:r>
            <a:r>
              <a:rPr lang="en-US" dirty="0"/>
              <a:t> </a:t>
            </a:r>
            <a:r>
              <a:rPr lang="en-US" dirty="0" err="1"/>
              <a:t>ná</a:t>
            </a:r>
            <a:r>
              <a:rPr lang="en-US" dirty="0"/>
              <a:t> </a:t>
            </a:r>
            <a:r>
              <a:rPr lang="en-US" dirty="0" err="1"/>
              <a:t>þessum</a:t>
            </a:r>
            <a:r>
              <a:rPr lang="en-US" dirty="0"/>
              <a:t> </a:t>
            </a:r>
            <a:r>
              <a:rPr lang="en-US" dirty="0" err="1"/>
              <a:t>markmiðum</a:t>
            </a:r>
            <a:r>
              <a:rPr lang="en-US" dirty="0"/>
              <a:t> </a:t>
            </a:r>
            <a:r>
              <a:rPr lang="en-US" dirty="0" err="1"/>
              <a:t>og</a:t>
            </a:r>
            <a:r>
              <a:rPr lang="en-US" dirty="0"/>
              <a:t> </a:t>
            </a:r>
            <a:r>
              <a:rPr lang="en-US" dirty="0" err="1"/>
              <a:t>bera</a:t>
            </a:r>
            <a:r>
              <a:rPr lang="en-US" dirty="0"/>
              <a:t> </a:t>
            </a:r>
            <a:r>
              <a:rPr lang="en-US" dirty="0" err="1"/>
              <a:t>höfuðábyrgð</a:t>
            </a:r>
            <a:r>
              <a:rPr lang="en-US" dirty="0"/>
              <a:t>. </a:t>
            </a:r>
            <a:r>
              <a:rPr lang="en-US" dirty="0" err="1"/>
              <a:t>Það</a:t>
            </a:r>
            <a:r>
              <a:rPr lang="en-US" dirty="0"/>
              <a:t> er </a:t>
            </a:r>
            <a:r>
              <a:rPr lang="en-US" dirty="0" err="1"/>
              <a:t>þó</a:t>
            </a:r>
            <a:r>
              <a:rPr lang="en-US" dirty="0"/>
              <a:t> </a:t>
            </a:r>
            <a:r>
              <a:rPr lang="en-US" dirty="0" err="1"/>
              <a:t>ýmislegt</a:t>
            </a:r>
            <a:r>
              <a:rPr lang="en-US" dirty="0"/>
              <a:t> </a:t>
            </a:r>
            <a:r>
              <a:rPr lang="en-US" dirty="0" err="1"/>
              <a:t>sem</a:t>
            </a:r>
            <a:r>
              <a:rPr lang="en-US" dirty="0"/>
              <a:t> </a:t>
            </a:r>
            <a:r>
              <a:rPr lang="en-US" dirty="0" err="1"/>
              <a:t>hvert</a:t>
            </a:r>
            <a:r>
              <a:rPr lang="en-US" dirty="0"/>
              <a:t> </a:t>
            </a:r>
            <a:r>
              <a:rPr lang="en-US" dirty="0" err="1"/>
              <a:t>og</a:t>
            </a:r>
            <a:r>
              <a:rPr lang="en-US" dirty="0"/>
              <a:t> </a:t>
            </a:r>
            <a:r>
              <a:rPr lang="en-US" dirty="0" err="1"/>
              <a:t>eitt</a:t>
            </a:r>
            <a:r>
              <a:rPr lang="en-US" dirty="0"/>
              <a:t> </a:t>
            </a:r>
            <a:r>
              <a:rPr lang="en-US" dirty="0" err="1"/>
              <a:t>okkar</a:t>
            </a:r>
            <a:r>
              <a:rPr lang="en-US" dirty="0"/>
              <a:t> </a:t>
            </a:r>
            <a:r>
              <a:rPr lang="en-US" dirty="0" err="1"/>
              <a:t>getur</a:t>
            </a:r>
            <a:r>
              <a:rPr lang="en-US" dirty="0"/>
              <a:t> </a:t>
            </a:r>
            <a:r>
              <a:rPr lang="en-US" dirty="0" err="1"/>
              <a:t>gert</a:t>
            </a:r>
            <a:r>
              <a:rPr lang="en-US" dirty="0"/>
              <a:t> </a:t>
            </a:r>
            <a:r>
              <a:rPr lang="en-US" dirty="0" err="1"/>
              <a:t>til</a:t>
            </a:r>
            <a:r>
              <a:rPr lang="en-US" dirty="0"/>
              <a:t> </a:t>
            </a:r>
            <a:r>
              <a:rPr lang="en-US" dirty="0" err="1"/>
              <a:t>þess</a:t>
            </a:r>
            <a:r>
              <a:rPr lang="en-US" dirty="0"/>
              <a:t> </a:t>
            </a:r>
            <a:r>
              <a:rPr lang="en-US" dirty="0" err="1"/>
              <a:t>að</a:t>
            </a:r>
            <a:r>
              <a:rPr lang="en-US" dirty="0"/>
              <a:t> </a:t>
            </a:r>
            <a:r>
              <a:rPr lang="en-US" dirty="0" err="1"/>
              <a:t>hjálpa</a:t>
            </a:r>
            <a:r>
              <a:rPr lang="en-US" dirty="0"/>
              <a:t> </a:t>
            </a:r>
            <a:r>
              <a:rPr lang="en-US" dirty="0" err="1"/>
              <a:t>til</a:t>
            </a:r>
            <a:r>
              <a:rPr lang="en-US" dirty="0"/>
              <a:t> </a:t>
            </a:r>
            <a:r>
              <a:rPr lang="en-US" dirty="0" err="1"/>
              <a:t>við</a:t>
            </a:r>
            <a:r>
              <a:rPr lang="en-US" dirty="0"/>
              <a:t> </a:t>
            </a:r>
            <a:r>
              <a:rPr lang="en-US" dirty="0" err="1"/>
              <a:t>að</a:t>
            </a:r>
            <a:r>
              <a:rPr lang="en-US" dirty="0"/>
              <a:t> </a:t>
            </a:r>
            <a:r>
              <a:rPr lang="en-US" dirty="0" err="1"/>
              <a:t>markmiðin</a:t>
            </a:r>
            <a:r>
              <a:rPr lang="en-US" dirty="0"/>
              <a:t> </a:t>
            </a:r>
            <a:r>
              <a:rPr lang="en-US" dirty="0" err="1"/>
              <a:t>náist</a:t>
            </a:r>
            <a:r>
              <a:rPr lang="en-US" dirty="0"/>
              <a:t>.</a:t>
            </a:r>
          </a:p>
          <a:p>
            <a:endParaRPr lang="en-US"/>
          </a:p>
          <a:p>
            <a:r>
              <a:rPr lang="en-US" dirty="0" err="1"/>
              <a:t>Mikilvægt</a:t>
            </a:r>
            <a:r>
              <a:rPr lang="en-US" dirty="0"/>
              <a:t> er </a:t>
            </a:r>
            <a:r>
              <a:rPr lang="en-US" dirty="0" err="1"/>
              <a:t>að</a:t>
            </a:r>
            <a:r>
              <a:rPr lang="en-US" dirty="0"/>
              <a:t> </a:t>
            </a:r>
            <a:r>
              <a:rPr lang="en-US" dirty="0" err="1"/>
              <a:t>átta</a:t>
            </a:r>
            <a:r>
              <a:rPr lang="en-US" dirty="0"/>
              <a:t> sig á </a:t>
            </a:r>
            <a:r>
              <a:rPr lang="en-US" dirty="0" err="1"/>
              <a:t>því</a:t>
            </a:r>
            <a:r>
              <a:rPr lang="en-US" dirty="0"/>
              <a:t> </a:t>
            </a:r>
            <a:r>
              <a:rPr lang="en-US" dirty="0" err="1"/>
              <a:t>að</a:t>
            </a:r>
            <a:r>
              <a:rPr lang="en-US" dirty="0"/>
              <a:t> </a:t>
            </a:r>
            <a:r>
              <a:rPr lang="en-US" dirty="0" err="1"/>
              <a:t>öll</a:t>
            </a:r>
            <a:r>
              <a:rPr lang="en-US" dirty="0"/>
              <a:t> </a:t>
            </a:r>
            <a:r>
              <a:rPr lang="en-US" dirty="0" err="1"/>
              <a:t>heimsmarkmiðin</a:t>
            </a:r>
            <a:r>
              <a:rPr lang="en-US" dirty="0"/>
              <a:t> </a:t>
            </a:r>
            <a:r>
              <a:rPr lang="en-US" dirty="0" err="1"/>
              <a:t>tengjast</a:t>
            </a:r>
            <a:r>
              <a:rPr lang="en-US" dirty="0"/>
              <a:t>. </a:t>
            </a:r>
            <a:r>
              <a:rPr lang="en-US" dirty="0" err="1"/>
              <a:t>T.d.</a:t>
            </a:r>
            <a:r>
              <a:rPr lang="en-US" dirty="0"/>
              <a:t> </a:t>
            </a:r>
            <a:r>
              <a:rPr lang="en-US" dirty="0" err="1"/>
              <a:t>má</a:t>
            </a:r>
            <a:r>
              <a:rPr lang="en-US" dirty="0"/>
              <a:t> </a:t>
            </a:r>
            <a:r>
              <a:rPr lang="en-US" dirty="0" err="1"/>
              <a:t>fullyrða</a:t>
            </a:r>
            <a:r>
              <a:rPr lang="en-US" dirty="0"/>
              <a:t> </a:t>
            </a:r>
            <a:r>
              <a:rPr lang="en-US" dirty="0" err="1"/>
              <a:t>að</a:t>
            </a:r>
            <a:r>
              <a:rPr lang="en-US" dirty="0"/>
              <a:t> </a:t>
            </a:r>
            <a:r>
              <a:rPr lang="en-US" dirty="0" err="1"/>
              <a:t>það</a:t>
            </a:r>
            <a:r>
              <a:rPr lang="en-US" dirty="0"/>
              <a:t> </a:t>
            </a:r>
            <a:r>
              <a:rPr lang="en-US" dirty="0" err="1"/>
              <a:t>væri</a:t>
            </a:r>
            <a:r>
              <a:rPr lang="en-US" dirty="0"/>
              <a:t> </a:t>
            </a:r>
            <a:r>
              <a:rPr lang="en-US" dirty="0" err="1"/>
              <a:t>minni</a:t>
            </a:r>
            <a:r>
              <a:rPr lang="en-US" dirty="0"/>
              <a:t> </a:t>
            </a:r>
            <a:r>
              <a:rPr lang="en-US" dirty="0" err="1"/>
              <a:t>fátækt</a:t>
            </a:r>
            <a:r>
              <a:rPr lang="en-US" dirty="0"/>
              <a:t> </a:t>
            </a:r>
            <a:r>
              <a:rPr lang="en-US" dirty="0" err="1"/>
              <a:t>ef</a:t>
            </a:r>
            <a:r>
              <a:rPr lang="en-US" dirty="0"/>
              <a:t> </a:t>
            </a:r>
            <a:r>
              <a:rPr lang="en-US" dirty="0" err="1"/>
              <a:t>að</a:t>
            </a:r>
            <a:r>
              <a:rPr lang="en-US" dirty="0"/>
              <a:t> </a:t>
            </a:r>
            <a:r>
              <a:rPr lang="en-US" dirty="0" err="1"/>
              <a:t>allir</a:t>
            </a:r>
            <a:r>
              <a:rPr lang="en-US" dirty="0"/>
              <a:t> </a:t>
            </a:r>
            <a:r>
              <a:rPr lang="en-US" dirty="0" err="1"/>
              <a:t>fengju</a:t>
            </a:r>
            <a:r>
              <a:rPr lang="en-US" dirty="0"/>
              <a:t> </a:t>
            </a:r>
            <a:r>
              <a:rPr lang="en-US" dirty="0" err="1"/>
              <a:t>menntun</a:t>
            </a:r>
            <a:r>
              <a:rPr lang="en-US" dirty="0"/>
              <a:t>, </a:t>
            </a:r>
            <a:r>
              <a:rPr lang="en-US" dirty="0" err="1"/>
              <a:t>það</a:t>
            </a:r>
            <a:r>
              <a:rPr lang="en-US" dirty="0"/>
              <a:t> </a:t>
            </a:r>
            <a:r>
              <a:rPr lang="en-US" dirty="0" err="1"/>
              <a:t>væri</a:t>
            </a:r>
            <a:r>
              <a:rPr lang="en-US" dirty="0"/>
              <a:t> </a:t>
            </a:r>
            <a:r>
              <a:rPr lang="en-US" dirty="0" err="1"/>
              <a:t>betri</a:t>
            </a:r>
            <a:r>
              <a:rPr lang="en-US" dirty="0"/>
              <a:t> </a:t>
            </a:r>
            <a:r>
              <a:rPr lang="en-US" dirty="0" err="1"/>
              <a:t>heilsa</a:t>
            </a:r>
            <a:r>
              <a:rPr lang="en-US" dirty="0"/>
              <a:t> </a:t>
            </a:r>
            <a:r>
              <a:rPr lang="en-US" dirty="0" err="1"/>
              <a:t>ef</a:t>
            </a:r>
            <a:r>
              <a:rPr lang="en-US" dirty="0"/>
              <a:t> </a:t>
            </a:r>
            <a:r>
              <a:rPr lang="en-US" dirty="0" err="1"/>
              <a:t>það</a:t>
            </a:r>
            <a:r>
              <a:rPr lang="en-US" dirty="0"/>
              <a:t> </a:t>
            </a:r>
            <a:r>
              <a:rPr lang="en-US" dirty="0" err="1"/>
              <a:t>væri</a:t>
            </a:r>
            <a:r>
              <a:rPr lang="en-US" dirty="0"/>
              <a:t> </a:t>
            </a:r>
            <a:r>
              <a:rPr lang="en-US" dirty="0" err="1"/>
              <a:t>ekkert</a:t>
            </a:r>
            <a:r>
              <a:rPr lang="en-US" dirty="0"/>
              <a:t> </a:t>
            </a:r>
            <a:r>
              <a:rPr lang="en-US" dirty="0" err="1"/>
              <a:t>hungur</a:t>
            </a:r>
            <a:r>
              <a:rPr lang="en-US" dirty="0"/>
              <a:t>, </a:t>
            </a:r>
            <a:r>
              <a:rPr lang="en-US" dirty="0" err="1"/>
              <a:t>meiri</a:t>
            </a:r>
            <a:r>
              <a:rPr lang="en-US" dirty="0"/>
              <a:t> </a:t>
            </a:r>
            <a:r>
              <a:rPr lang="en-US" dirty="0" err="1"/>
              <a:t>friður</a:t>
            </a:r>
            <a:r>
              <a:rPr lang="en-US" dirty="0"/>
              <a:t> </a:t>
            </a:r>
            <a:r>
              <a:rPr lang="en-US" dirty="0" err="1"/>
              <a:t>ef</a:t>
            </a:r>
            <a:r>
              <a:rPr lang="en-US" dirty="0"/>
              <a:t> </a:t>
            </a:r>
            <a:r>
              <a:rPr lang="en-US" dirty="0" err="1"/>
              <a:t>jafnrétti</a:t>
            </a:r>
            <a:r>
              <a:rPr lang="en-US" dirty="0"/>
              <a:t> </a:t>
            </a:r>
            <a:r>
              <a:rPr lang="en-US" dirty="0" err="1"/>
              <a:t>væri</a:t>
            </a:r>
            <a:r>
              <a:rPr lang="en-US" dirty="0"/>
              <a:t> </a:t>
            </a:r>
            <a:r>
              <a:rPr lang="en-US" dirty="0" err="1"/>
              <a:t>tryggt</a:t>
            </a:r>
            <a:r>
              <a:rPr lang="en-US" dirty="0"/>
              <a:t>, </a:t>
            </a:r>
            <a:r>
              <a:rPr lang="en-US" dirty="0" err="1"/>
              <a:t>sjálfbærari</a:t>
            </a:r>
            <a:r>
              <a:rPr lang="en-US" dirty="0"/>
              <a:t> </a:t>
            </a:r>
            <a:r>
              <a:rPr lang="en-US" dirty="0" err="1"/>
              <a:t>borgir</a:t>
            </a:r>
            <a:r>
              <a:rPr lang="en-US" dirty="0"/>
              <a:t> </a:t>
            </a:r>
            <a:r>
              <a:rPr lang="en-US" dirty="0" err="1"/>
              <a:t>ef</a:t>
            </a:r>
            <a:r>
              <a:rPr lang="en-US" dirty="0"/>
              <a:t> </a:t>
            </a:r>
            <a:r>
              <a:rPr lang="en-US" dirty="0" err="1"/>
              <a:t>það</a:t>
            </a:r>
            <a:r>
              <a:rPr lang="en-US" dirty="0"/>
              <a:t> </a:t>
            </a:r>
            <a:r>
              <a:rPr lang="en-US" dirty="0" err="1"/>
              <a:t>væri</a:t>
            </a:r>
            <a:r>
              <a:rPr lang="en-US" dirty="0"/>
              <a:t> </a:t>
            </a:r>
            <a:r>
              <a:rPr lang="en-US" dirty="0" err="1"/>
              <a:t>bættur</a:t>
            </a:r>
            <a:r>
              <a:rPr lang="en-US" dirty="0"/>
              <a:t> </a:t>
            </a:r>
            <a:r>
              <a:rPr lang="en-US" dirty="0" err="1"/>
              <a:t>aðgangur</a:t>
            </a:r>
            <a:r>
              <a:rPr lang="en-US" dirty="0"/>
              <a:t> </a:t>
            </a:r>
            <a:r>
              <a:rPr lang="en-US" dirty="0" err="1"/>
              <a:t>að</a:t>
            </a:r>
            <a:r>
              <a:rPr lang="en-US" dirty="0"/>
              <a:t> </a:t>
            </a:r>
            <a:r>
              <a:rPr lang="en-US" dirty="0" err="1"/>
              <a:t>sjálfbærari</a:t>
            </a:r>
            <a:r>
              <a:rPr lang="en-US" dirty="0"/>
              <a:t> </a:t>
            </a:r>
            <a:r>
              <a:rPr lang="en-US" dirty="0" err="1"/>
              <a:t>orku</a:t>
            </a:r>
            <a:r>
              <a:rPr lang="en-US" dirty="0"/>
              <a:t>, </a:t>
            </a:r>
            <a:r>
              <a:rPr lang="en-US" dirty="0" err="1"/>
              <a:t>betra</a:t>
            </a:r>
            <a:r>
              <a:rPr lang="en-US" dirty="0"/>
              <a:t> </a:t>
            </a:r>
            <a:r>
              <a:rPr lang="en-US" dirty="0" err="1"/>
              <a:t>líf</a:t>
            </a:r>
            <a:r>
              <a:rPr lang="en-US" dirty="0"/>
              <a:t> á </a:t>
            </a:r>
            <a:r>
              <a:rPr lang="en-US" dirty="0" err="1"/>
              <a:t>landi</a:t>
            </a:r>
            <a:r>
              <a:rPr lang="en-US" dirty="0"/>
              <a:t> </a:t>
            </a:r>
            <a:r>
              <a:rPr lang="en-US" dirty="0" err="1"/>
              <a:t>ef</a:t>
            </a:r>
            <a:r>
              <a:rPr lang="en-US" dirty="0"/>
              <a:t> </a:t>
            </a:r>
            <a:r>
              <a:rPr lang="en-US" dirty="0" err="1"/>
              <a:t>neysla</a:t>
            </a:r>
            <a:r>
              <a:rPr lang="en-US" dirty="0"/>
              <a:t> </a:t>
            </a:r>
            <a:r>
              <a:rPr lang="en-US" dirty="0" err="1"/>
              <a:t>fólks</a:t>
            </a:r>
            <a:r>
              <a:rPr lang="en-US" dirty="0"/>
              <a:t> </a:t>
            </a:r>
            <a:r>
              <a:rPr lang="en-US" dirty="0" err="1"/>
              <a:t>væri</a:t>
            </a:r>
            <a:r>
              <a:rPr lang="en-US" dirty="0"/>
              <a:t> </a:t>
            </a:r>
            <a:r>
              <a:rPr lang="en-US" dirty="0" err="1"/>
              <a:t>ábyrgari</a:t>
            </a:r>
            <a:r>
              <a:rPr lang="en-US" dirty="0"/>
              <a:t> </a:t>
            </a:r>
            <a:r>
              <a:rPr lang="en-US" dirty="0" err="1"/>
              <a:t>o.s.frv</a:t>
            </a:r>
            <a:r>
              <a:rPr lang="en-US" dirty="0"/>
              <a:t>.</a:t>
            </a:r>
          </a:p>
          <a:p>
            <a:endParaRPr lang="en-US"/>
          </a:p>
          <a:p>
            <a:endParaRPr lang="en-US">
              <a:latin typeface="Calibri"/>
              <a:cs typeface="Calibri"/>
            </a:endParaRPr>
          </a:p>
        </p:txBody>
      </p:sp>
      <p:sp>
        <p:nvSpPr>
          <p:cNvPr id="4" name="Slide Number Placeholder 3"/>
          <p:cNvSpPr>
            <a:spLocks noGrp="1"/>
          </p:cNvSpPr>
          <p:nvPr>
            <p:ph type="sldNum" sz="quarter" idx="5"/>
          </p:nvPr>
        </p:nvSpPr>
        <p:spPr/>
        <p:txBody>
          <a:bodyPr/>
          <a:lstStyle/>
          <a:p>
            <a:fld id="{682CCF95-B760-4383-AFD8-A595AEB9A055}" type="slidenum">
              <a:rPr lang="is-IS" smtClean="0"/>
              <a:t>9</a:t>
            </a:fld>
            <a:endParaRPr lang="is-IS"/>
          </a:p>
        </p:txBody>
      </p:sp>
    </p:spTree>
    <p:extLst>
      <p:ext uri="{BB962C8B-B14F-4D97-AF65-F5344CB8AC3E}">
        <p14:creationId xmlns:p14="http://schemas.microsoft.com/office/powerpoint/2010/main" val="362176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cs typeface="Calibri"/>
              </a:rPr>
              <a:t>Þessa</a:t>
            </a:r>
            <a:r>
              <a:rPr lang="en-US">
                <a:latin typeface="Calibri"/>
                <a:cs typeface="Calibri"/>
              </a:rPr>
              <a:t> </a:t>
            </a:r>
            <a:r>
              <a:rPr lang="en-US" err="1">
                <a:latin typeface="Calibri"/>
                <a:cs typeface="Calibri"/>
              </a:rPr>
              <a:t>glæru</a:t>
            </a:r>
            <a:r>
              <a:rPr lang="en-US">
                <a:latin typeface="Calibri"/>
                <a:cs typeface="Calibri"/>
              </a:rPr>
              <a:t> er </a:t>
            </a:r>
            <a:r>
              <a:rPr lang="en-US" err="1">
                <a:latin typeface="Calibri"/>
                <a:cs typeface="Calibri"/>
              </a:rPr>
              <a:t>gott</a:t>
            </a:r>
            <a:r>
              <a:rPr lang="en-US">
                <a:latin typeface="Calibri"/>
                <a:cs typeface="Calibri"/>
              </a:rPr>
              <a:t> </a:t>
            </a:r>
            <a:r>
              <a:rPr lang="en-US" err="1">
                <a:latin typeface="Calibri"/>
                <a:cs typeface="Calibri"/>
              </a:rPr>
              <a:t>að</a:t>
            </a:r>
            <a:r>
              <a:rPr lang="en-US">
                <a:latin typeface="Calibri"/>
                <a:cs typeface="Calibri"/>
              </a:rPr>
              <a:t> </a:t>
            </a:r>
            <a:r>
              <a:rPr lang="en-US" err="1">
                <a:latin typeface="Calibri"/>
                <a:cs typeface="Calibri"/>
              </a:rPr>
              <a:t>prenta</a:t>
            </a:r>
            <a:r>
              <a:rPr lang="en-US">
                <a:latin typeface="Calibri"/>
                <a:cs typeface="Calibri"/>
              </a:rPr>
              <a:t> </a:t>
            </a:r>
            <a:r>
              <a:rPr lang="en-US" err="1">
                <a:latin typeface="Calibri"/>
                <a:cs typeface="Calibri"/>
              </a:rPr>
              <a:t>út</a:t>
            </a:r>
            <a:r>
              <a:rPr lang="en-US">
                <a:latin typeface="Calibri"/>
                <a:cs typeface="Calibri"/>
              </a:rPr>
              <a:t> </a:t>
            </a:r>
            <a:r>
              <a:rPr lang="en-US" err="1">
                <a:latin typeface="Calibri"/>
                <a:cs typeface="Calibri"/>
              </a:rPr>
              <a:t>fyrir</a:t>
            </a:r>
            <a:r>
              <a:rPr lang="en-US">
                <a:latin typeface="Calibri"/>
                <a:cs typeface="Calibri"/>
              </a:rPr>
              <a:t> </a:t>
            </a:r>
            <a:r>
              <a:rPr lang="en-US" err="1">
                <a:latin typeface="Calibri"/>
                <a:cs typeface="Calibri"/>
              </a:rPr>
              <a:t>nemendur</a:t>
            </a:r>
            <a:r>
              <a:rPr lang="en-US">
                <a:latin typeface="Calibri"/>
                <a:cs typeface="Calibri"/>
              </a:rPr>
              <a:t>.</a:t>
            </a:r>
          </a:p>
        </p:txBody>
      </p:sp>
      <p:sp>
        <p:nvSpPr>
          <p:cNvPr id="4" name="Slide Number Placeholder 3"/>
          <p:cNvSpPr>
            <a:spLocks noGrp="1"/>
          </p:cNvSpPr>
          <p:nvPr>
            <p:ph type="sldNum" sz="quarter" idx="5"/>
          </p:nvPr>
        </p:nvSpPr>
        <p:spPr/>
        <p:txBody>
          <a:bodyPr/>
          <a:lstStyle/>
          <a:p>
            <a:fld id="{682CCF95-B760-4383-AFD8-A595AEB9A055}" type="slidenum">
              <a:rPr lang="is-IS" smtClean="0"/>
              <a:t>10</a:t>
            </a:fld>
            <a:endParaRPr lang="is-IS"/>
          </a:p>
        </p:txBody>
      </p:sp>
    </p:spTree>
    <p:extLst>
      <p:ext uri="{BB962C8B-B14F-4D97-AF65-F5344CB8AC3E}">
        <p14:creationId xmlns:p14="http://schemas.microsoft.com/office/powerpoint/2010/main" val="1690644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1" dirty="0">
                <a:solidFill>
                  <a:srgbClr val="0099FF"/>
                </a:solidFill>
                <a:latin typeface="Univers" panose="020B0503020202020204" pitchFamily="34" charset="0"/>
              </a:rPr>
              <a:t>Kynning á Barnasáttmálanum – leiðbeiningar fyrir kennara </a:t>
            </a:r>
            <a:endParaRPr lang="en-US" dirty="0">
              <a:solidFill>
                <a:srgbClr val="0099FF"/>
              </a:solidFill>
              <a:latin typeface="Univers" panose="020B0503020202020204" pitchFamily="34" charset="0"/>
            </a:endParaRPr>
          </a:p>
          <a:p>
            <a:r>
              <a:rPr lang="is-IS" b="1" i="1" dirty="0">
                <a:solidFill>
                  <a:srgbClr val="0099FF"/>
                </a:solidFill>
                <a:latin typeface="Univers" panose="020B0503020202020204" pitchFamily="34" charset="0"/>
              </a:rPr>
              <a:t>Einnig er hægt er að skoða Barnasáttmálann á www.barnasattmali.is</a:t>
            </a:r>
            <a:endParaRPr lang="is-IS" dirty="0">
              <a:solidFill>
                <a:srgbClr val="0099FF"/>
              </a:solidFill>
              <a:latin typeface="Univers" panose="020B0503020202020204" pitchFamily="34" charset="0"/>
            </a:endParaRPr>
          </a:p>
          <a:p>
            <a:endParaRPr lang="is-IS" dirty="0">
              <a:latin typeface="Univers" panose="020B0503020202020204" pitchFamily="34" charset="0"/>
            </a:endParaRPr>
          </a:p>
          <a:p>
            <a:r>
              <a:rPr lang="is-IS" dirty="0">
                <a:latin typeface="Univers" panose="020B0503020202020204" pitchFamily="34" charset="0"/>
              </a:rPr>
              <a:t>Öll lönd í heiminum (nema Bandaríkin) hafa skrifað undir sáttmála sem á að tryggja börnum allt sem þau þurfa til þess að lifa og þroskast vel. Þessi sáttmáli heitir Barnasáttmálinn. </a:t>
            </a:r>
            <a:endParaRPr lang="en-US" dirty="0">
              <a:latin typeface="Univers" panose="020B0503020202020204" pitchFamily="34" charset="0"/>
            </a:endParaRPr>
          </a:p>
          <a:p>
            <a:r>
              <a:rPr lang="is-IS" dirty="0">
                <a:latin typeface="Univers" panose="020B0503020202020204" pitchFamily="34" charset="0"/>
              </a:rPr>
              <a:t>Í Barnasáttmálanum eru greinar þar sem stendur t.d. að öll börn í heiminum séu jöfn og eigi rétt á því að vera eins og þau eru (2.gr). Þar stendur líka að börn eigi rétt á að segja sína skoðun og að fullorðnir eigi að hlusta og taka mark á því sem börn segja (12.gr). Þar stendur líka að börn eigi rétt á hreinu vatni (24.gr) húsnæði, mat, fötum (27. gr) að fara í skóla og að mennta sig (28. gr) og hvíla sig og leika sér (31. gr) og að fullorðnir eigi alltaf að gera það sem er best fyrir barnið (3.gr). </a:t>
            </a:r>
            <a:endParaRPr lang="en-US" dirty="0">
              <a:latin typeface="Univers" panose="020B0503020202020204" pitchFamily="34" charset="0"/>
            </a:endParaRPr>
          </a:p>
          <a:p>
            <a:r>
              <a:rPr lang="is-IS" dirty="0">
                <a:latin typeface="Univers" panose="020B0503020202020204" pitchFamily="34" charset="0"/>
              </a:rPr>
              <a:t>Öll lönd sem eru búin að samþykkja Barnasáttmálann eru sammála um þetta.</a:t>
            </a:r>
            <a:endParaRPr lang="en-US" dirty="0">
              <a:latin typeface="Univers" panose="020B0503020202020204" pitchFamily="34" charset="0"/>
            </a:endParaRPr>
          </a:p>
          <a:p>
            <a:endParaRPr lang="is-IS" dirty="0">
              <a:latin typeface="Univers" panose="020B0503020202020204" pitchFamily="34" charset="0"/>
            </a:endParaRPr>
          </a:p>
          <a:p>
            <a:pPr marL="285750" indent="-285750">
              <a:buFont typeface="Arial,Sans-Serif"/>
              <a:buChar char="•"/>
            </a:pPr>
            <a:r>
              <a:rPr lang="is-IS" dirty="0">
                <a:latin typeface="Univers" panose="020B0503020202020204" pitchFamily="34" charset="0"/>
              </a:rPr>
              <a:t>Á meðan þið farið yfir þessa upptalningu sýnið börnunum myndir af greinunum. </a:t>
            </a:r>
            <a:endParaRPr lang="en-US" dirty="0">
              <a:latin typeface="Univers" panose="020B0503020202020204" pitchFamily="34" charset="0"/>
            </a:endParaRPr>
          </a:p>
          <a:p>
            <a:pPr marL="285750" indent="-285750">
              <a:buFont typeface="Arial,Sans-Serif"/>
              <a:buChar char="•"/>
            </a:pPr>
            <a:endParaRPr lang="is-IS" dirty="0">
              <a:latin typeface="Univers" panose="020B0503020202020204" pitchFamily="34" charset="0"/>
            </a:endParaRPr>
          </a:p>
          <a:p>
            <a:r>
              <a:rPr lang="is-IS" dirty="0">
                <a:latin typeface="Univers" panose="020B0503020202020204" pitchFamily="34" charset="0"/>
              </a:rPr>
              <a:t>2. grein Barnasáttmálans, öll börn eru jöfn - bann við mismunun, tengist beint umræðunni um heimsmarkmiðin og ójöfnuð í heiminum. </a:t>
            </a:r>
            <a:endParaRPr lang="en-US" dirty="0">
              <a:latin typeface="Univers" panose="020B0503020202020204" pitchFamily="34" charset="0"/>
            </a:endParaRPr>
          </a:p>
          <a:p>
            <a:r>
              <a:rPr lang="is-IS" dirty="0">
                <a:latin typeface="Univers" panose="020B0503020202020204" pitchFamily="34" charset="0"/>
              </a:rPr>
              <a:t>Við fæðumst öll með sömu réttindin, við getum aldrei misst réttindi okkar en við staðan er þannig að við erum ekki með jöfn tækifæri til þess að njóta allra réttinda okkar. Þar spilar inn í t.d. hvar við fæðumst; er stríð eða friður í landinu sem við fæðumst í? Það skiptir miklu máli. Fá öll börn að mennta sig þar sem við búum? </a:t>
            </a:r>
            <a:endParaRPr lang="en-US" dirty="0">
              <a:latin typeface="Univers" panose="020B0503020202020204" pitchFamily="34" charset="0"/>
            </a:endParaRPr>
          </a:p>
          <a:p>
            <a:endParaRPr lang="is-IS" dirty="0">
              <a:latin typeface="Univers" panose="020B0503020202020204" pitchFamily="34" charset="0"/>
            </a:endParaRPr>
          </a:p>
          <a:p>
            <a:r>
              <a:rPr lang="is-IS" dirty="0">
                <a:latin typeface="Univers" panose="020B0503020202020204" pitchFamily="34" charset="0"/>
              </a:rPr>
              <a:t>Þurfum við alltaf að fá jafnt? Það er kannski sanngjarnt þegar við erum í afmæli að þá fái öll sem vilja eina kökusneið. En hvað með ef einhver fótbrotnar og þarf að fá hækjur? Eiga þá allir að fá hækjur? </a:t>
            </a:r>
          </a:p>
          <a:p>
            <a:r>
              <a:rPr lang="is-IS" dirty="0">
                <a:latin typeface="Univers" panose="020B0503020202020204" pitchFamily="34" charset="0"/>
              </a:rPr>
              <a:t>Hvað með einhvern sem þarf að nota gleraugu – þurfum við þá öll að fá gleraugu?</a:t>
            </a:r>
            <a:endParaRPr lang="en-US" dirty="0">
              <a:latin typeface="Univers" panose="020B0503020202020204" pitchFamily="34" charset="0"/>
            </a:endParaRPr>
          </a:p>
          <a:p>
            <a:r>
              <a:rPr lang="is-IS" dirty="0">
                <a:latin typeface="Univers" panose="020B0503020202020204" pitchFamily="34" charset="0"/>
              </a:rPr>
              <a:t>Stundum þurfum við sérstaka aðstoð til þess að okkur líði betur og svo að við getum lifað og þroskast vel – en hvað það er sem við þurfum er misjafnt og við þurfum að hjálpast að svo öllum líði vel. </a:t>
            </a:r>
            <a:endParaRPr lang="en-US" dirty="0">
              <a:latin typeface="Univers" panose="020B0503020202020204" pitchFamily="34" charset="0"/>
            </a:endParaRPr>
          </a:p>
          <a:p>
            <a:endParaRPr lang="en-US" dirty="0">
              <a:latin typeface="Univers" panose="020B0503020202020204" pitchFamily="34" charset="0"/>
            </a:endParaRPr>
          </a:p>
          <a:p>
            <a:endParaRPr lang="en-US" dirty="0">
              <a:latin typeface="Univers" panose="020B0503020202020204" pitchFamily="34" charset="0"/>
            </a:endParaRPr>
          </a:p>
          <a:p>
            <a:endParaRPr lang="en-US" dirty="0">
              <a:latin typeface="Univers" panose="020B0503020202020204" pitchFamily="34" charset="0"/>
              <a:cs typeface="Calibri"/>
            </a:endParaRPr>
          </a:p>
        </p:txBody>
      </p:sp>
      <p:sp>
        <p:nvSpPr>
          <p:cNvPr id="4" name="Slide Number Placeholder 3"/>
          <p:cNvSpPr>
            <a:spLocks noGrp="1"/>
          </p:cNvSpPr>
          <p:nvPr>
            <p:ph type="sldNum" sz="quarter" idx="5"/>
          </p:nvPr>
        </p:nvSpPr>
        <p:spPr/>
        <p:txBody>
          <a:bodyPr/>
          <a:lstStyle/>
          <a:p>
            <a:fld id="{682CCF95-B760-4383-AFD8-A595AEB9A055}" type="slidenum">
              <a:rPr lang="is-IS" smtClean="0"/>
              <a:t>11</a:t>
            </a:fld>
            <a:endParaRPr lang="is-IS"/>
          </a:p>
        </p:txBody>
      </p:sp>
    </p:spTree>
    <p:extLst>
      <p:ext uri="{BB962C8B-B14F-4D97-AF65-F5344CB8AC3E}">
        <p14:creationId xmlns:p14="http://schemas.microsoft.com/office/powerpoint/2010/main" val="272467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12</a:t>
            </a:fld>
            <a:endParaRPr lang="is-IS"/>
          </a:p>
        </p:txBody>
      </p:sp>
    </p:spTree>
    <p:extLst>
      <p:ext uri="{BB962C8B-B14F-4D97-AF65-F5344CB8AC3E}">
        <p14:creationId xmlns:p14="http://schemas.microsoft.com/office/powerpoint/2010/main" val="2976368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CCF95-B760-4383-AFD8-A595AEB9A055}" type="slidenum">
              <a:rPr lang="is-IS" smtClean="0"/>
              <a:t>13</a:t>
            </a:fld>
            <a:endParaRPr lang="is-IS"/>
          </a:p>
        </p:txBody>
      </p:sp>
    </p:spTree>
    <p:extLst>
      <p:ext uri="{BB962C8B-B14F-4D97-AF65-F5344CB8AC3E}">
        <p14:creationId xmlns:p14="http://schemas.microsoft.com/office/powerpoint/2010/main" val="1414806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98C22-95D0-3605-18E9-EDDCA44A56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s-IS"/>
          </a:p>
        </p:txBody>
      </p:sp>
      <p:sp>
        <p:nvSpPr>
          <p:cNvPr id="3" name="Subtitle 2">
            <a:extLst>
              <a:ext uri="{FF2B5EF4-FFF2-40B4-BE49-F238E27FC236}">
                <a16:creationId xmlns:a16="http://schemas.microsoft.com/office/drawing/2014/main" id="{85CBCD2C-8240-FA2B-9964-E8C21A1E2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a:p>
        </p:txBody>
      </p:sp>
      <p:sp>
        <p:nvSpPr>
          <p:cNvPr id="4" name="Date Placeholder 3">
            <a:extLst>
              <a:ext uri="{FF2B5EF4-FFF2-40B4-BE49-F238E27FC236}">
                <a16:creationId xmlns:a16="http://schemas.microsoft.com/office/drawing/2014/main" id="{3F809E0D-C5A1-D1DF-929C-FB4E384678AB}"/>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F91E05B4-4CF7-E733-935D-740D7E189F10}"/>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7841C173-3FA7-946B-87CD-28DEFF06A64A}"/>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3074847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4CA8-3149-3D4D-909E-AE3F62604B0B}"/>
              </a:ext>
            </a:extLst>
          </p:cNvPr>
          <p:cNvSpPr>
            <a:spLocks noGrp="1"/>
          </p:cNvSpPr>
          <p:nvPr>
            <p:ph type="title"/>
          </p:nvPr>
        </p:nvSpPr>
        <p:spPr/>
        <p:txBody>
          <a:bodyPr/>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94028049-AF21-134C-8F3D-FC091469D7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6DD56022-34F9-EADD-6814-9A863F1C7452}"/>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4705E143-9553-84C6-CA5E-FB7C87CB0F08}"/>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EEA02274-3717-E4A2-D33D-E48FD3AA6785}"/>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429213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A3288-7CAD-052E-1340-72D5FAD0B7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A7E3B5EB-2779-AFB9-8E02-53DE83CBE1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D3AD3696-6C0E-3D85-16D6-A461C355F244}"/>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3E5A307E-E253-C53C-7EDD-623A0BD0F583}"/>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0E5E00D-06F8-1603-B79F-6704A456ABE4}"/>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3077451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4011897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92600" y="0"/>
            <a:ext cx="7699401"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320790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F6DF-F4FE-696B-8BD1-2CBBDE271877}"/>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8683085A-723F-3D5F-C11E-D1623B4146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7951F7BA-93FA-E8F1-29B0-7198DBA6A42C}"/>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A96465EF-7590-EAA2-EE84-C5DCF569E34B}"/>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38669FA-7E62-968D-2C20-C07B6111BCE2}"/>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81417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C4F3-1E4F-78C5-6693-655F014D8D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s-IS"/>
          </a:p>
        </p:txBody>
      </p:sp>
      <p:sp>
        <p:nvSpPr>
          <p:cNvPr id="3" name="Text Placeholder 2">
            <a:extLst>
              <a:ext uri="{FF2B5EF4-FFF2-40B4-BE49-F238E27FC236}">
                <a16:creationId xmlns:a16="http://schemas.microsoft.com/office/drawing/2014/main" id="{9A7B563B-1153-F0E2-42F3-712A8CCCFE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429CE6-075E-6683-D420-0C9CB86E0FA1}"/>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98612205-A487-C65C-CD6C-C6E902E4B0AF}"/>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D57A38D1-8A80-02EF-189C-FFEDDF54B72C}"/>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366977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A17F-F5FA-582D-59C9-306CEF0B33C5}"/>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07F2D7EB-ADAB-9153-EE1F-2EC4BDC0EA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a:extLst>
              <a:ext uri="{FF2B5EF4-FFF2-40B4-BE49-F238E27FC236}">
                <a16:creationId xmlns:a16="http://schemas.microsoft.com/office/drawing/2014/main" id="{C8B59851-3069-605F-C744-920C97D270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a:extLst>
              <a:ext uri="{FF2B5EF4-FFF2-40B4-BE49-F238E27FC236}">
                <a16:creationId xmlns:a16="http://schemas.microsoft.com/office/drawing/2014/main" id="{0E097CDF-67DA-C2B4-9CCC-B6A482520DE9}"/>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6" name="Footer Placeholder 5">
            <a:extLst>
              <a:ext uri="{FF2B5EF4-FFF2-40B4-BE49-F238E27FC236}">
                <a16:creationId xmlns:a16="http://schemas.microsoft.com/office/drawing/2014/main" id="{806A7EC6-82BF-9E9E-EBA8-B7D03A748FB2}"/>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73D71BC6-4496-AA47-D499-11BB94CB00A4}"/>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254141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5D68-05A9-486E-3F7D-4D24DD9CFC5D}"/>
              </a:ext>
            </a:extLst>
          </p:cNvPr>
          <p:cNvSpPr>
            <a:spLocks noGrp="1"/>
          </p:cNvSpPr>
          <p:nvPr>
            <p:ph type="title"/>
          </p:nvPr>
        </p:nvSpPr>
        <p:spPr>
          <a:xfrm>
            <a:off x="839788" y="365125"/>
            <a:ext cx="10515600" cy="1325563"/>
          </a:xfrm>
        </p:spPr>
        <p:txBody>
          <a:bodyPr/>
          <a:lstStyle/>
          <a:p>
            <a:r>
              <a:rPr lang="en-US"/>
              <a:t>Click to edit Master title style</a:t>
            </a:r>
            <a:endParaRPr lang="is-IS"/>
          </a:p>
        </p:txBody>
      </p:sp>
      <p:sp>
        <p:nvSpPr>
          <p:cNvPr id="3" name="Text Placeholder 2">
            <a:extLst>
              <a:ext uri="{FF2B5EF4-FFF2-40B4-BE49-F238E27FC236}">
                <a16:creationId xmlns:a16="http://schemas.microsoft.com/office/drawing/2014/main" id="{29C1303F-34B2-070F-F694-4E271805AF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5BF6DA-0614-DCC0-8D89-83280A9297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a:extLst>
              <a:ext uri="{FF2B5EF4-FFF2-40B4-BE49-F238E27FC236}">
                <a16:creationId xmlns:a16="http://schemas.microsoft.com/office/drawing/2014/main" id="{F66870C5-2991-EE68-3BE1-BEFB8420B3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F40C1D-B399-7760-7D71-973B291CE2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a:extLst>
              <a:ext uri="{FF2B5EF4-FFF2-40B4-BE49-F238E27FC236}">
                <a16:creationId xmlns:a16="http://schemas.microsoft.com/office/drawing/2014/main" id="{68AF0512-4574-072E-B0BF-00718C7AD007}"/>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8" name="Footer Placeholder 7">
            <a:extLst>
              <a:ext uri="{FF2B5EF4-FFF2-40B4-BE49-F238E27FC236}">
                <a16:creationId xmlns:a16="http://schemas.microsoft.com/office/drawing/2014/main" id="{F8F52023-2CCA-0082-4B9C-D1246E2D2379}"/>
              </a:ext>
            </a:extLst>
          </p:cNvPr>
          <p:cNvSpPr>
            <a:spLocks noGrp="1"/>
          </p:cNvSpPr>
          <p:nvPr>
            <p:ph type="ftr" sz="quarter" idx="11"/>
          </p:nvPr>
        </p:nvSpPr>
        <p:spPr/>
        <p:txBody>
          <a:bodyPr/>
          <a:lstStyle/>
          <a:p>
            <a:endParaRPr lang="is-IS"/>
          </a:p>
        </p:txBody>
      </p:sp>
      <p:sp>
        <p:nvSpPr>
          <p:cNvPr id="9" name="Slide Number Placeholder 8">
            <a:extLst>
              <a:ext uri="{FF2B5EF4-FFF2-40B4-BE49-F238E27FC236}">
                <a16:creationId xmlns:a16="http://schemas.microsoft.com/office/drawing/2014/main" id="{FED1083A-5867-19ED-74B0-87CB7B1F4B71}"/>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150450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C6F0A-F06E-3E69-42ED-BB7B228591E9}"/>
              </a:ext>
            </a:extLst>
          </p:cNvPr>
          <p:cNvSpPr>
            <a:spLocks noGrp="1"/>
          </p:cNvSpPr>
          <p:nvPr>
            <p:ph type="title"/>
          </p:nvPr>
        </p:nvSpPr>
        <p:spPr/>
        <p:txBody>
          <a:bodyPr/>
          <a:lstStyle/>
          <a:p>
            <a:r>
              <a:rPr lang="en-US"/>
              <a:t>Click to edit Master title style</a:t>
            </a:r>
            <a:endParaRPr lang="is-IS"/>
          </a:p>
        </p:txBody>
      </p:sp>
      <p:sp>
        <p:nvSpPr>
          <p:cNvPr id="3" name="Date Placeholder 2">
            <a:extLst>
              <a:ext uri="{FF2B5EF4-FFF2-40B4-BE49-F238E27FC236}">
                <a16:creationId xmlns:a16="http://schemas.microsoft.com/office/drawing/2014/main" id="{52F164D2-559F-2410-03A0-4BCDBF068513}"/>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4" name="Footer Placeholder 3">
            <a:extLst>
              <a:ext uri="{FF2B5EF4-FFF2-40B4-BE49-F238E27FC236}">
                <a16:creationId xmlns:a16="http://schemas.microsoft.com/office/drawing/2014/main" id="{DE84D5F4-D10B-5F27-5850-F4DC84D48128}"/>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4081972B-1FE2-14BE-A10D-601FD4CAD986}"/>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122316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B9FF90-869B-A39D-2A11-D877E4B370D4}"/>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3" name="Footer Placeholder 2">
            <a:extLst>
              <a:ext uri="{FF2B5EF4-FFF2-40B4-BE49-F238E27FC236}">
                <a16:creationId xmlns:a16="http://schemas.microsoft.com/office/drawing/2014/main" id="{F1DF9B32-26FA-4AE2-6D35-2F43C81222BA}"/>
              </a:ext>
            </a:extLst>
          </p:cNvPr>
          <p:cNvSpPr>
            <a:spLocks noGrp="1"/>
          </p:cNvSpPr>
          <p:nvPr>
            <p:ph type="ftr" sz="quarter" idx="11"/>
          </p:nvPr>
        </p:nvSpPr>
        <p:spPr/>
        <p:txBody>
          <a:bodyPr/>
          <a:lstStyle/>
          <a:p>
            <a:endParaRPr lang="is-IS"/>
          </a:p>
        </p:txBody>
      </p:sp>
      <p:sp>
        <p:nvSpPr>
          <p:cNvPr id="4" name="Slide Number Placeholder 3">
            <a:extLst>
              <a:ext uri="{FF2B5EF4-FFF2-40B4-BE49-F238E27FC236}">
                <a16:creationId xmlns:a16="http://schemas.microsoft.com/office/drawing/2014/main" id="{E00A7707-0E33-F8B9-9528-6233A2C67A93}"/>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2548991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2132-D10E-8103-BD8E-37F615F7F5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Content Placeholder 2">
            <a:extLst>
              <a:ext uri="{FF2B5EF4-FFF2-40B4-BE49-F238E27FC236}">
                <a16:creationId xmlns:a16="http://schemas.microsoft.com/office/drawing/2014/main" id="{0549BC9C-9FF5-DD5E-5E72-6663D4813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a:extLst>
              <a:ext uri="{FF2B5EF4-FFF2-40B4-BE49-F238E27FC236}">
                <a16:creationId xmlns:a16="http://schemas.microsoft.com/office/drawing/2014/main" id="{8A990474-81F9-6A5D-7D7F-161964B53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5DE6E-418C-B830-2219-8DBD65D663D1}"/>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6" name="Footer Placeholder 5">
            <a:extLst>
              <a:ext uri="{FF2B5EF4-FFF2-40B4-BE49-F238E27FC236}">
                <a16:creationId xmlns:a16="http://schemas.microsoft.com/office/drawing/2014/main" id="{FE26B388-430B-EDE3-A021-1EEB1C182AE8}"/>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C6697466-594A-06BF-AD05-1B9601E0C8B4}"/>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94972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26ED-5E3E-E9C8-FDD3-EFA2A4C24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Picture Placeholder 2">
            <a:extLst>
              <a:ext uri="{FF2B5EF4-FFF2-40B4-BE49-F238E27FC236}">
                <a16:creationId xmlns:a16="http://schemas.microsoft.com/office/drawing/2014/main" id="{987708FC-8DA4-70E4-C509-399BF8E9D9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a:extLst>
              <a:ext uri="{FF2B5EF4-FFF2-40B4-BE49-F238E27FC236}">
                <a16:creationId xmlns:a16="http://schemas.microsoft.com/office/drawing/2014/main" id="{A3D7BB60-F64D-D367-6DED-4BA1C8481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91ADF-64D3-2745-5E4A-6546A6FC1610}"/>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6" name="Footer Placeholder 5">
            <a:extLst>
              <a:ext uri="{FF2B5EF4-FFF2-40B4-BE49-F238E27FC236}">
                <a16:creationId xmlns:a16="http://schemas.microsoft.com/office/drawing/2014/main" id="{A217ABB0-7B6A-0A7E-1628-4BE58FA141C2}"/>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99238B86-633A-7B20-646A-B21C2810FB8B}"/>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3146912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2CD81-EBC3-8987-94E7-282271253E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a:extLst>
              <a:ext uri="{FF2B5EF4-FFF2-40B4-BE49-F238E27FC236}">
                <a16:creationId xmlns:a16="http://schemas.microsoft.com/office/drawing/2014/main" id="{66ACDB12-9953-D73E-25E1-31FEE0C68F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8E97AA63-A3E7-EB41-FDB4-C756A2E467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AC10F263-62A3-61B8-3118-7B215DE0A5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s-IS"/>
          </a:p>
        </p:txBody>
      </p:sp>
      <p:sp>
        <p:nvSpPr>
          <p:cNvPr id="6" name="Slide Number Placeholder 5">
            <a:extLst>
              <a:ext uri="{FF2B5EF4-FFF2-40B4-BE49-F238E27FC236}">
                <a16:creationId xmlns:a16="http://schemas.microsoft.com/office/drawing/2014/main" id="{E2B1BBD9-AE46-2A25-DC40-96BB9DD73C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1CFBE4-1A8E-4C5F-BC2F-30C0C9F23C5E}" type="slidenum">
              <a:rPr lang="is-IS" smtClean="0"/>
              <a:t>‹#›</a:t>
            </a:fld>
            <a:endParaRPr lang="is-IS"/>
          </a:p>
        </p:txBody>
      </p:sp>
    </p:spTree>
    <p:extLst>
      <p:ext uri="{BB962C8B-B14F-4D97-AF65-F5344CB8AC3E}">
        <p14:creationId xmlns:p14="http://schemas.microsoft.com/office/powerpoint/2010/main" val="1802052886"/>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604B8D-4240-F147-8F34-E6AF9C9F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7BB91-26D7-3D47-A398-6F6006791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74D3-6492-1A42-8101-BFE2093D0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7B745-DF8B-0242-92E7-F0980AB518CD}" type="datetimeFigureOut">
              <a:rPr lang="en-US" smtClean="0"/>
              <a:t>4/16/2024</a:t>
            </a:fld>
            <a:endParaRPr lang="en-US"/>
          </a:p>
        </p:txBody>
      </p:sp>
      <p:sp>
        <p:nvSpPr>
          <p:cNvPr id="5" name="Footer Placeholder 4">
            <a:extLst>
              <a:ext uri="{FF2B5EF4-FFF2-40B4-BE49-F238E27FC236}">
                <a16:creationId xmlns:a16="http://schemas.microsoft.com/office/drawing/2014/main" id="{5C6B9E42-48C8-1145-A3AB-6F4CBFA58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891B4C-9CD1-C14D-8ACD-E823177C0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313435700"/>
      </p:ext>
    </p:extLst>
  </p:cSld>
  <p:clrMap bg1="dk1" tx1="lt1" bg2="dk2" tx2="lt2" accent1="accent1" accent2="accent2" accent3="accent3" accent4="accent4" accent5="accent5" accent6="accent6" hlink="hlink" folHlink="folHlink"/>
  <p:sldLayoutIdLst>
    <p:sldLayoutId id="2147483688" r:id="rId1"/>
    <p:sldLayoutId id="2147483675" r:id="rId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fWvjW8iOoSs?start=14&amp;feature=oembed" TargetMode="External"/><Relationship Id="rId5" Type="http://schemas.openxmlformats.org/officeDocument/2006/relationships/image" Target="../media/image2.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c2x4PN9ZSqw?start=11&amp;feature=oembed" TargetMode="External"/><Relationship Id="rId5" Type="http://schemas.openxmlformats.org/officeDocument/2006/relationships/image" Target="../media/image2.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www.youtube.com/embed/9VMbVXBSxyA?start=51&amp;feature=oembed" TargetMode="External"/><Relationship Id="rId5" Type="http://schemas.openxmlformats.org/officeDocument/2006/relationships/image" Target="../media/image28.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9.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uniceficeland.cdn.prismic.io/uniceficeland/d496fc36-dec6-4b52-9e6e-b1cb16c66567_2024_HREYFINGIN_KYNNINGARB.pdf" TargetMode="External"/><Relationship Id="rId7"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hyperlink" Target="chrome-extension://efaidnbmnnnibpcajpcglclefindmkaj/https:/uniceficeland.cdn.prismic.io/uniceficeland/3693cdd1-b628-40e6-baed-e7bea3da1a53_HREYFINGIN_2023_aheitablad.pdf" TargetMode="External"/><Relationship Id="rId5" Type="http://schemas.openxmlformats.org/officeDocument/2006/relationships/hyperlink" Target="https://uniceficeland.cdn.prismic.io/uniceficeland/65dc6b703a605798c18c3f0a_2024_kynningarbref_a%C3%B0standendur.pdf" TargetMode="External"/><Relationship Id="rId4" Type="http://schemas.openxmlformats.org/officeDocument/2006/relationships/hyperlink" Target="https://uniceficeland.cdn.prismic.io/uniceficeland/f989375e-fbdf-444b-8a20-77adac178a85_2024_HREYFINGIN_FRAMKV%C3%86MDAB%C3%86KLINGUR.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3.xml"/><Relationship Id="rId1" Type="http://schemas.openxmlformats.org/officeDocument/2006/relationships/video" Target="https://www.youtube.com/embed/v8atrsyLFBU?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hyperlink" Target="https://mms.is/namsefni/sjalfbaerni-nemendabok" TargetMode="External"/><Relationship Id="rId3" Type="http://schemas.openxmlformats.org/officeDocument/2006/relationships/image" Target="../media/image2.png"/><Relationship Id="rId7" Type="http://schemas.openxmlformats.org/officeDocument/2006/relationships/hyperlink" Target="https://un.is/kennsluefni/" TargetMode="External"/><Relationship Id="rId12" Type="http://schemas.openxmlformats.org/officeDocument/2006/relationships/hyperlink" Target="http://www.gerasjalfur.is/" TargetMode="Externa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hyperlink" Target="https://www.unicef.is/rettindaratleikur" TargetMode="External"/><Relationship Id="rId11" Type="http://schemas.openxmlformats.org/officeDocument/2006/relationships/hyperlink" Target="https://www.youtube.com/watch?v=Jdg1_DEDjmk&amp;list=PLr3r5ZhK0uFzZ3-TWMFyrG39yhdW4tHdh" TargetMode="External"/><Relationship Id="rId5" Type="http://schemas.openxmlformats.org/officeDocument/2006/relationships/hyperlink" Target="https://www.barnasattmali.is/" TargetMode="External"/><Relationship Id="rId10" Type="http://schemas.openxmlformats.org/officeDocument/2006/relationships/hyperlink" Target="https://spilari.nyr.ruv.is/krakkaruv/spila/vid-eigum-oll-rettindi/32542/9mb0v1" TargetMode="External"/><Relationship Id="rId4" Type="http://schemas.openxmlformats.org/officeDocument/2006/relationships/hyperlink" Target="https://www.unicef.is/umakademiuna" TargetMode="External"/><Relationship Id="rId9" Type="http://schemas.openxmlformats.org/officeDocument/2006/relationships/hyperlink" Target="https://spilari.nyr.ruv.is/krakkaruv/spila/barnasattmali-tiu-ara/34460/a8kbe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notesSlide" Target="../notesSlides/notesSlide2.xml"/><Relationship Id="rId16" Type="http://schemas.openxmlformats.org/officeDocument/2006/relationships/image" Target="../media/image19.jpeg"/><Relationship Id="rId1" Type="http://schemas.openxmlformats.org/officeDocument/2006/relationships/slideLayout" Target="../slideLayouts/slideLayout13.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hyperlink" Target="https://www.youtube.com/watch?v=71AMWFaTr3Q&amp;list=PLmoSvq6M6wmqd3yi91yoFGCEI5091p8SR" TargetMode="External"/><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hyperlink" Target="https://www.youtube.com/watch?v=5ZdAYti8eLs" TargetMode="External"/><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02_F0937D9F.xm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ckground with colorful stripes&#10;&#10;Description automatically generated">
            <a:extLst>
              <a:ext uri="{FF2B5EF4-FFF2-40B4-BE49-F238E27FC236}">
                <a16:creationId xmlns:a16="http://schemas.microsoft.com/office/drawing/2014/main" id="{B9D1A653-8DCF-9FF2-3F93-A2B65A5A3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 y="0"/>
            <a:ext cx="12570460" cy="6857999"/>
          </a:xfrm>
          <a:prstGeom prst="rect">
            <a:avLst/>
          </a:prstGeom>
        </p:spPr>
      </p:pic>
      <p:sp>
        <p:nvSpPr>
          <p:cNvPr id="6" name="TextBox 5">
            <a:extLst>
              <a:ext uri="{FF2B5EF4-FFF2-40B4-BE49-F238E27FC236}">
                <a16:creationId xmlns:a16="http://schemas.microsoft.com/office/drawing/2014/main" id="{873C176D-21BB-358A-AE34-15B11B0F4C76}"/>
              </a:ext>
            </a:extLst>
          </p:cNvPr>
          <p:cNvSpPr txBox="1"/>
          <p:nvPr/>
        </p:nvSpPr>
        <p:spPr>
          <a:xfrm>
            <a:off x="5507670" y="5861918"/>
            <a:ext cx="5424256" cy="646331"/>
          </a:xfrm>
          <a:prstGeom prst="rect">
            <a:avLst/>
          </a:prstGeom>
          <a:noFill/>
        </p:spPr>
        <p:txBody>
          <a:bodyPr wrap="square" lIns="91440" tIns="45720" rIns="91440" bIns="45720" rtlCol="0" anchor="t">
            <a:spAutoFit/>
          </a:bodyPr>
          <a:lstStyle/>
          <a:p>
            <a:r>
              <a:rPr lang="is-IS">
                <a:solidFill>
                  <a:schemeClr val="bg1"/>
                </a:solidFill>
                <a:latin typeface="Univers"/>
              </a:rPr>
              <a:t>Fræðsla og verkefni fyrir miðstig grunnskóla </a:t>
            </a:r>
            <a:br>
              <a:rPr lang="is-IS">
                <a:solidFill>
                  <a:schemeClr val="bg1"/>
                </a:solidFill>
                <a:latin typeface="Univers"/>
              </a:rPr>
            </a:br>
            <a:r>
              <a:rPr lang="is-IS">
                <a:solidFill>
                  <a:schemeClr val="bg1"/>
                </a:solidFill>
                <a:latin typeface="Univers"/>
              </a:rPr>
              <a:t>2. HLUTI</a:t>
            </a:r>
            <a:endParaRPr lang="is-IS">
              <a:solidFill>
                <a:schemeClr val="bg1"/>
              </a:solidFill>
              <a:latin typeface="Univers" panose="020B0503020202020204" pitchFamily="34" charset="0"/>
            </a:endParaRPr>
          </a:p>
        </p:txBody>
      </p:sp>
      <p:pic>
        <p:nvPicPr>
          <p:cNvPr id="7" name="Picture 6">
            <a:extLst>
              <a:ext uri="{FF2B5EF4-FFF2-40B4-BE49-F238E27FC236}">
                <a16:creationId xmlns:a16="http://schemas.microsoft.com/office/drawing/2014/main" id="{9A024A63-384B-7541-1D63-D976631CC2A1}"/>
              </a:ext>
            </a:extLst>
          </p:cNvPr>
          <p:cNvPicPr>
            <a:picLocks noChangeAspect="1"/>
          </p:cNvPicPr>
          <p:nvPr/>
        </p:nvPicPr>
        <p:blipFill>
          <a:blip r:embed="rId3"/>
          <a:srcRect/>
          <a:stretch/>
        </p:blipFill>
        <p:spPr>
          <a:xfrm>
            <a:off x="10539662" y="293"/>
            <a:ext cx="1119835" cy="1119835"/>
          </a:xfrm>
          <a:prstGeom prst="rect">
            <a:avLst/>
          </a:prstGeom>
        </p:spPr>
      </p:pic>
      <p:pic>
        <p:nvPicPr>
          <p:cNvPr id="8" name="Picture 7">
            <a:extLst>
              <a:ext uri="{FF2B5EF4-FFF2-40B4-BE49-F238E27FC236}">
                <a16:creationId xmlns:a16="http://schemas.microsoft.com/office/drawing/2014/main" id="{F6311A57-A90B-32CC-704B-8079202866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07" b="7707"/>
          <a:stretch/>
        </p:blipFill>
        <p:spPr>
          <a:xfrm>
            <a:off x="5639377" y="2767997"/>
            <a:ext cx="5158965" cy="2901933"/>
          </a:xfrm>
          <a:prstGeom prst="rect">
            <a:avLst/>
          </a:prstGeom>
        </p:spPr>
      </p:pic>
      <p:pic>
        <p:nvPicPr>
          <p:cNvPr id="4" name="Picture 3" descr="A blue text on a white background&#10;&#10;Description automatically generated">
            <a:extLst>
              <a:ext uri="{FF2B5EF4-FFF2-40B4-BE49-F238E27FC236}">
                <a16:creationId xmlns:a16="http://schemas.microsoft.com/office/drawing/2014/main" id="{DC696D0D-8D3E-3E1F-31D3-5A796B66E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2080" y="-11729"/>
            <a:ext cx="1124663" cy="1124663"/>
          </a:xfrm>
          <a:prstGeom prst="rect">
            <a:avLst/>
          </a:prstGeom>
        </p:spPr>
      </p:pic>
    </p:spTree>
    <p:extLst>
      <p:ext uri="{BB962C8B-B14F-4D97-AF65-F5344CB8AC3E}">
        <p14:creationId xmlns:p14="http://schemas.microsoft.com/office/powerpoint/2010/main" val="198341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427AA6-E5D2-768C-CDCF-11A679C04C86}"/>
              </a:ext>
            </a:extLst>
          </p:cNvPr>
          <p:cNvPicPr>
            <a:picLocks noChangeAspect="1"/>
          </p:cNvPicPr>
          <p:nvPr/>
        </p:nvPicPr>
        <p:blipFill>
          <a:blip r:embed="rId3"/>
          <a:srcRect/>
          <a:stretch/>
        </p:blipFill>
        <p:spPr>
          <a:xfrm>
            <a:off x="10672182" y="293"/>
            <a:ext cx="1119835" cy="1119835"/>
          </a:xfrm>
          <a:prstGeom prst="rect">
            <a:avLst/>
          </a:prstGeom>
        </p:spPr>
      </p:pic>
      <p:pic>
        <p:nvPicPr>
          <p:cNvPr id="11" name="Picture 10">
            <a:extLst>
              <a:ext uri="{FF2B5EF4-FFF2-40B4-BE49-F238E27FC236}">
                <a16:creationId xmlns:a16="http://schemas.microsoft.com/office/drawing/2014/main" id="{9EC87C57-FC74-09F9-1DF4-8C087A1ECB01}"/>
              </a:ext>
            </a:extLst>
          </p:cNvPr>
          <p:cNvPicPr>
            <a:picLocks noChangeAspect="1"/>
          </p:cNvPicPr>
          <p:nvPr/>
        </p:nvPicPr>
        <p:blipFill>
          <a:blip r:embed="rId4"/>
          <a:stretch>
            <a:fillRect/>
          </a:stretch>
        </p:blipFill>
        <p:spPr>
          <a:xfrm>
            <a:off x="9965825" y="1922962"/>
            <a:ext cx="1826192" cy="1826192"/>
          </a:xfrm>
          <a:prstGeom prst="rect">
            <a:avLst/>
          </a:prstGeom>
        </p:spPr>
      </p:pic>
      <p:pic>
        <p:nvPicPr>
          <p:cNvPr id="12" name="Picture 11" descr="A bird with a branch on a mallet&#10;&#10;Description automatically generated">
            <a:extLst>
              <a:ext uri="{FF2B5EF4-FFF2-40B4-BE49-F238E27FC236}">
                <a16:creationId xmlns:a16="http://schemas.microsoft.com/office/drawing/2014/main" id="{EF217C45-4376-DE22-944E-0C506B441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6989" y="4551988"/>
            <a:ext cx="1199999" cy="1199999"/>
          </a:xfrm>
          <a:prstGeom prst="rect">
            <a:avLst/>
          </a:prstGeom>
        </p:spPr>
      </p:pic>
      <p:pic>
        <p:nvPicPr>
          <p:cNvPr id="16" name="Picture 15" descr="A green and white sign with a globe and a eye&#10;&#10;Description automatically generated">
            <a:extLst>
              <a:ext uri="{FF2B5EF4-FFF2-40B4-BE49-F238E27FC236}">
                <a16:creationId xmlns:a16="http://schemas.microsoft.com/office/drawing/2014/main" id="{5DEBD1D0-6AE2-6BDF-2FC9-4D812CA708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4378" y="4542049"/>
            <a:ext cx="1201299" cy="1199999"/>
          </a:xfrm>
          <a:prstGeom prst="rect">
            <a:avLst/>
          </a:prstGeom>
        </p:spPr>
      </p:pic>
      <p:pic>
        <p:nvPicPr>
          <p:cNvPr id="17" name="Picture 16" descr="A yellow rectangular sign with white text&#10;&#10;Description automatically generated">
            <a:extLst>
              <a:ext uri="{FF2B5EF4-FFF2-40B4-BE49-F238E27FC236}">
                <a16:creationId xmlns:a16="http://schemas.microsoft.com/office/drawing/2014/main" id="{B4CFB4A5-C7F1-60C5-D564-F21751C1FF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9295" y="4537478"/>
            <a:ext cx="1199999" cy="1199999"/>
          </a:xfrm>
          <a:prstGeom prst="rect">
            <a:avLst/>
          </a:prstGeom>
        </p:spPr>
      </p:pic>
      <p:sp>
        <p:nvSpPr>
          <p:cNvPr id="20" name="TextBox 19">
            <a:extLst>
              <a:ext uri="{FF2B5EF4-FFF2-40B4-BE49-F238E27FC236}">
                <a16:creationId xmlns:a16="http://schemas.microsoft.com/office/drawing/2014/main" id="{9A01CF0C-19F3-5992-646A-FBB5622B7313}"/>
              </a:ext>
            </a:extLst>
          </p:cNvPr>
          <p:cNvSpPr txBox="1"/>
          <p:nvPr/>
        </p:nvSpPr>
        <p:spPr>
          <a:xfrm>
            <a:off x="305500" y="161898"/>
            <a:ext cx="12155137" cy="6708311"/>
          </a:xfrm>
          <a:prstGeom prst="rect">
            <a:avLst/>
          </a:prstGeom>
          <a:noFill/>
        </p:spPr>
        <p:txBody>
          <a:bodyPr wrap="square" rtlCol="0">
            <a:spAutoFit/>
          </a:bodyPr>
          <a:lstStyle/>
          <a:p>
            <a:pPr>
              <a:lnSpc>
                <a:spcPct val="150000"/>
              </a:lnSpc>
            </a:pPr>
            <a:r>
              <a:rPr lang="is-IS" sz="2400" b="1">
                <a:solidFill>
                  <a:srgbClr val="00B0F0"/>
                </a:solidFill>
                <a:latin typeface="Univers" panose="020B0503020202020204" pitchFamily="34" charset="0"/>
              </a:rPr>
              <a:t>Heimsmarkmiðin í einni setningu</a:t>
            </a:r>
          </a:p>
          <a:p>
            <a:pPr>
              <a:lnSpc>
                <a:spcPct val="150000"/>
              </a:lnSpc>
            </a:pPr>
            <a:r>
              <a:rPr lang="is-IS" sz="1200">
                <a:latin typeface="Univers" panose="020B0503020202020204" pitchFamily="34" charset="0"/>
              </a:rPr>
              <a:t>Eftirfarandi setningar má nota til að ýta undir skilning barna á að hverju hvert markmið miðar.</a:t>
            </a:r>
          </a:p>
          <a:p>
            <a:pPr>
              <a:lnSpc>
                <a:spcPct val="150000"/>
              </a:lnSpc>
            </a:pPr>
            <a:r>
              <a:rPr lang="is-IS" sz="1200">
                <a:latin typeface="Univers" panose="020B0503020202020204" pitchFamily="34" charset="0"/>
              </a:rPr>
              <a:t>Markmið 1: Útrýma fátækt í allri sinni mynd alls staðar</a:t>
            </a:r>
          </a:p>
          <a:p>
            <a:pPr>
              <a:lnSpc>
                <a:spcPct val="150000"/>
              </a:lnSpc>
            </a:pPr>
            <a:r>
              <a:rPr lang="is-IS" sz="1200">
                <a:latin typeface="Univers" panose="020B0503020202020204" pitchFamily="34" charset="0"/>
              </a:rPr>
              <a:t>Markmið 2: Útrýma hungri, tryggja fæðuöryggi og bætta næringu</a:t>
            </a:r>
          </a:p>
          <a:p>
            <a:pPr>
              <a:lnSpc>
                <a:spcPct val="150000"/>
              </a:lnSpc>
            </a:pPr>
            <a:r>
              <a:rPr lang="is-IS" sz="1200">
                <a:latin typeface="Univers" panose="020B0503020202020204" pitchFamily="34" charset="0"/>
              </a:rPr>
              <a:t>Markmið 3: Stuðla að heilbrigðu líferni og vellíðan fyrir alla frá vöggu til grafar</a:t>
            </a:r>
          </a:p>
          <a:p>
            <a:pPr>
              <a:lnSpc>
                <a:spcPct val="150000"/>
              </a:lnSpc>
            </a:pPr>
            <a:r>
              <a:rPr lang="is-IS" sz="1200">
                <a:latin typeface="Univers" panose="020B0503020202020204" pitchFamily="34" charset="0"/>
              </a:rPr>
              <a:t>Markmið 4: Tryggja öllum jafnan aðgang að góðri menntun og tækifæri til náms</a:t>
            </a:r>
          </a:p>
          <a:p>
            <a:pPr>
              <a:lnSpc>
                <a:spcPct val="150000"/>
              </a:lnSpc>
            </a:pPr>
            <a:r>
              <a:rPr lang="is-IS" sz="1200">
                <a:latin typeface="Univers" panose="020B0503020202020204" pitchFamily="34" charset="0"/>
              </a:rPr>
              <a:t>Markmið 5: Jafnrétti kynjanna verði tryggt og staða allra kvenna og stúlkna styrkt</a:t>
            </a:r>
          </a:p>
          <a:p>
            <a:pPr>
              <a:lnSpc>
                <a:spcPct val="150000"/>
              </a:lnSpc>
            </a:pPr>
            <a:r>
              <a:rPr lang="is-IS" sz="1200">
                <a:latin typeface="Univers" panose="020B0503020202020204" pitchFamily="34" charset="0"/>
              </a:rPr>
              <a:t>Markmið 6: Tryggja aðgengi allra að hreinu og öruggu vatni</a:t>
            </a:r>
          </a:p>
          <a:p>
            <a:pPr>
              <a:lnSpc>
                <a:spcPct val="150000"/>
              </a:lnSpc>
            </a:pPr>
            <a:r>
              <a:rPr lang="is-IS" sz="1200">
                <a:latin typeface="Univers" panose="020B0503020202020204" pitchFamily="34" charset="0"/>
              </a:rPr>
              <a:t>Markmið 7: Tryggja öllum aðgang að hreinni og öruggri orku</a:t>
            </a:r>
          </a:p>
          <a:p>
            <a:pPr>
              <a:lnSpc>
                <a:spcPct val="150000"/>
              </a:lnSpc>
            </a:pPr>
            <a:r>
              <a:rPr lang="is-IS" sz="1200">
                <a:latin typeface="Univers" panose="020B0503020202020204" pitchFamily="34" charset="0"/>
              </a:rPr>
              <a:t>Markmið 8: Stuðla að viðvarandi sjálfbærum hagvexti og arðbærum og mannsæmandi atvinnutækifærum fyrir alla</a:t>
            </a:r>
          </a:p>
          <a:p>
            <a:pPr>
              <a:lnSpc>
                <a:spcPct val="150000"/>
              </a:lnSpc>
            </a:pPr>
            <a:r>
              <a:rPr lang="is-IS" sz="1200">
                <a:latin typeface="Univers" panose="020B0503020202020204" pitchFamily="34" charset="0"/>
              </a:rPr>
              <a:t>Markmið 9: Byggja upp viðnámsþolna innviði og tryggja að þeir skaði hvorki fólk né umhverfi, </a:t>
            </a:r>
            <a:br>
              <a:rPr lang="is-IS" sz="1200">
                <a:latin typeface="Univers" panose="020B0503020202020204" pitchFamily="34" charset="0"/>
              </a:rPr>
            </a:br>
            <a:r>
              <a:rPr lang="is-IS" sz="1200">
                <a:latin typeface="Univers" panose="020B0503020202020204" pitchFamily="34" charset="0"/>
              </a:rPr>
              <a:t>hjálpa fyrirtækjum að hanna og móta nýja tækni og hlúa að nýsköpun</a:t>
            </a:r>
          </a:p>
          <a:p>
            <a:pPr>
              <a:lnSpc>
                <a:spcPct val="150000"/>
              </a:lnSpc>
            </a:pPr>
            <a:r>
              <a:rPr lang="is-IS" sz="1200">
                <a:latin typeface="Univers" panose="020B0503020202020204" pitchFamily="34" charset="0"/>
              </a:rPr>
              <a:t>Markmið 10: Draga úr ójöfnuði í heiminum</a:t>
            </a:r>
          </a:p>
          <a:p>
            <a:pPr>
              <a:lnSpc>
                <a:spcPct val="150000"/>
              </a:lnSpc>
            </a:pPr>
            <a:r>
              <a:rPr lang="is-IS" sz="1200">
                <a:latin typeface="Univers" panose="020B0503020202020204" pitchFamily="34" charset="0"/>
              </a:rPr>
              <a:t>Markmið 11: Gera borgir og íbúðarsvæði örugg, sjálfbær og öllum aðgengileg</a:t>
            </a:r>
          </a:p>
          <a:p>
            <a:pPr>
              <a:lnSpc>
                <a:spcPct val="150000"/>
              </a:lnSpc>
            </a:pPr>
            <a:r>
              <a:rPr lang="is-IS" sz="1200" b="1">
                <a:latin typeface="Univers" panose="020B0503020202020204" pitchFamily="34" charset="0"/>
              </a:rPr>
              <a:t>Markmið 12: Tryggja sjálfbær neyslu- og framleiðslumynstur og stöðva matarsóun</a:t>
            </a:r>
          </a:p>
          <a:p>
            <a:pPr>
              <a:lnSpc>
                <a:spcPct val="150000"/>
              </a:lnSpc>
            </a:pPr>
            <a:r>
              <a:rPr lang="is-IS" sz="1200" b="1">
                <a:latin typeface="Univers" panose="020B0503020202020204" pitchFamily="34" charset="0"/>
              </a:rPr>
              <a:t>Markmið 13: Bráðaaðgerðir gegn loftslagsbreytingum og áhrifum þeirra</a:t>
            </a:r>
          </a:p>
          <a:p>
            <a:pPr>
              <a:lnSpc>
                <a:spcPct val="150000"/>
              </a:lnSpc>
            </a:pPr>
            <a:r>
              <a:rPr lang="is-IS" sz="1200">
                <a:latin typeface="Univers" panose="020B0503020202020204" pitchFamily="34" charset="0"/>
              </a:rPr>
              <a:t>Markmið 14: Vernda og nýta hafið og auðlindir þess</a:t>
            </a:r>
          </a:p>
          <a:p>
            <a:pPr>
              <a:lnSpc>
                <a:spcPct val="150000"/>
              </a:lnSpc>
            </a:pPr>
            <a:r>
              <a:rPr lang="is-IS" sz="1200">
                <a:latin typeface="Univers" panose="020B0503020202020204" pitchFamily="34" charset="0"/>
              </a:rPr>
              <a:t>Markmið 15: Vernda, endurheimta og efla náttúruna og dýrin sem þar búa</a:t>
            </a:r>
          </a:p>
          <a:p>
            <a:pPr>
              <a:lnSpc>
                <a:spcPct val="150000"/>
              </a:lnSpc>
            </a:pPr>
            <a:r>
              <a:rPr lang="is-IS" sz="1200">
                <a:latin typeface="Univers" panose="020B0503020202020204" pitchFamily="34" charset="0"/>
              </a:rPr>
              <a:t>Markmið 17: Blása lífi í alþjóðlegt samstarf um sjálfbæra þróun og grípa til aðgerða</a:t>
            </a:r>
          </a:p>
          <a:p>
            <a:pPr>
              <a:lnSpc>
                <a:spcPct val="150000"/>
              </a:lnSpc>
            </a:pPr>
            <a:r>
              <a:rPr lang="is-IS" sz="1200" b="1">
                <a:latin typeface="Univers" panose="020B0503020202020204" pitchFamily="34" charset="0"/>
              </a:rPr>
              <a:t>Markmið 16: Stuðla að friðsælum og sjálfbærum samfélögum fyrir alla jarðarbúa, t</a:t>
            </a:r>
            <a:br>
              <a:rPr lang="is-IS" sz="1200" b="1">
                <a:latin typeface="Univers" panose="020B0503020202020204" pitchFamily="34" charset="0"/>
              </a:rPr>
            </a:br>
            <a:r>
              <a:rPr lang="is-IS" sz="1200" b="1">
                <a:latin typeface="Univers" panose="020B0503020202020204" pitchFamily="34" charset="0"/>
              </a:rPr>
              <a:t>ryggja öllum jafnan aðgang að réttarkerfi og byggja upp skilvirkar og ábyrgar stofnanir á öllum sviðum.</a:t>
            </a:r>
          </a:p>
          <a:p>
            <a:pPr>
              <a:lnSpc>
                <a:spcPct val="150000"/>
              </a:lnSpc>
            </a:pPr>
            <a:r>
              <a:rPr lang="is-IS" sz="1200">
                <a:latin typeface="Univers" panose="020B0503020202020204" pitchFamily="34" charset="0"/>
              </a:rPr>
              <a:t>Markmið 17: Blása lífi í alþjóðlegt samstarf um sjálfbæra þróun og grípa til aðgerða</a:t>
            </a:r>
          </a:p>
          <a:p>
            <a:pPr>
              <a:lnSpc>
                <a:spcPct val="150000"/>
              </a:lnSpc>
            </a:pPr>
            <a:endParaRPr lang="is-IS" sz="1200">
              <a:latin typeface="Univers" panose="020B0503020202020204" pitchFamily="34" charset="0"/>
            </a:endParaRPr>
          </a:p>
        </p:txBody>
      </p:sp>
    </p:spTree>
    <p:extLst>
      <p:ext uri="{BB962C8B-B14F-4D97-AF65-F5344CB8AC3E}">
        <p14:creationId xmlns:p14="http://schemas.microsoft.com/office/powerpoint/2010/main" val="2882346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of a variety of icons&#10;&#10;Description automatically generated with medium confidence">
            <a:extLst>
              <a:ext uri="{FF2B5EF4-FFF2-40B4-BE49-F238E27FC236}">
                <a16:creationId xmlns:a16="http://schemas.microsoft.com/office/drawing/2014/main" id="{C82352E3-9F17-CFE3-0651-13BB4A0B3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03" y="0"/>
            <a:ext cx="4898394" cy="6858000"/>
          </a:xfrm>
          <a:prstGeom prst="rect">
            <a:avLst/>
          </a:prstGeom>
        </p:spPr>
      </p:pic>
      <p:pic>
        <p:nvPicPr>
          <p:cNvPr id="7" name="Picture 6" descr="A calendar with text and numbers&#10;&#10;Description automatically generated">
            <a:extLst>
              <a:ext uri="{FF2B5EF4-FFF2-40B4-BE49-F238E27FC236}">
                <a16:creationId xmlns:a16="http://schemas.microsoft.com/office/drawing/2014/main" id="{F4CC38ED-5D8A-6E8F-BE41-5A495D71C91E}"/>
              </a:ext>
            </a:extLst>
          </p:cNvPr>
          <p:cNvPicPr>
            <a:picLocks noChangeAspect="1"/>
          </p:cNvPicPr>
          <p:nvPr/>
        </p:nvPicPr>
        <p:blipFill rotWithShape="1">
          <a:blip r:embed="rId4">
            <a:extLst>
              <a:ext uri="{28A0092B-C50C-407E-A947-70E740481C1C}">
                <a14:useLocalDpi xmlns:a14="http://schemas.microsoft.com/office/drawing/2010/main" val="0"/>
              </a:ext>
            </a:extLst>
          </a:blip>
          <a:srcRect b="18576"/>
          <a:stretch/>
        </p:blipFill>
        <p:spPr>
          <a:xfrm>
            <a:off x="5573097" y="0"/>
            <a:ext cx="6016099" cy="6858000"/>
          </a:xfrm>
          <a:prstGeom prst="rect">
            <a:avLst/>
          </a:prstGeom>
        </p:spPr>
      </p:pic>
    </p:spTree>
    <p:extLst>
      <p:ext uri="{BB962C8B-B14F-4D97-AF65-F5344CB8AC3E}">
        <p14:creationId xmlns:p14="http://schemas.microsoft.com/office/powerpoint/2010/main" val="1135962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nline Media 7" title="Endurvinna, endurnýta og eyða minna: 3. hluti Hvaða áhrif hafa loftslagsbreytingar á réttindi barna?">
            <a:hlinkClick r:id="" action="ppaction://media"/>
            <a:extLst>
              <a:ext uri="{FF2B5EF4-FFF2-40B4-BE49-F238E27FC236}">
                <a16:creationId xmlns:a16="http://schemas.microsoft.com/office/drawing/2014/main" id="{67222625-2D52-5452-D009-A74FDF00C648}"/>
              </a:ext>
            </a:extLst>
          </p:cNvPr>
          <p:cNvPicPr>
            <a:picLocks noRot="1" noChangeAspect="1"/>
          </p:cNvPicPr>
          <p:nvPr>
            <a:videoFile r:link="rId1"/>
          </p:nvPr>
        </p:nvPicPr>
        <p:blipFill>
          <a:blip r:embed="rId4"/>
          <a:stretch>
            <a:fillRect/>
          </a:stretch>
        </p:blipFill>
        <p:spPr>
          <a:xfrm>
            <a:off x="836177" y="457200"/>
            <a:ext cx="10519646" cy="5943600"/>
          </a:xfrm>
          <a:prstGeom prst="rect">
            <a:avLst/>
          </a:prstGeom>
        </p:spPr>
      </p:pic>
      <p:sp>
        <p:nvSpPr>
          <p:cNvPr id="4" name="TextBox 3">
            <a:extLst>
              <a:ext uri="{FF2B5EF4-FFF2-40B4-BE49-F238E27FC236}">
                <a16:creationId xmlns:a16="http://schemas.microsoft.com/office/drawing/2014/main" id="{45956C23-FCC3-024B-66BC-923E93AE65F7}"/>
              </a:ext>
            </a:extLst>
          </p:cNvPr>
          <p:cNvSpPr txBox="1"/>
          <p:nvPr/>
        </p:nvSpPr>
        <p:spPr>
          <a:xfrm>
            <a:off x="1121410" y="226695"/>
            <a:ext cx="5882640" cy="1831271"/>
          </a:xfrm>
          <a:prstGeom prst="rect">
            <a:avLst/>
          </a:prstGeom>
          <a:noFill/>
        </p:spPr>
        <p:txBody>
          <a:bodyPr wrap="square" rtlCol="0">
            <a:spAutoFit/>
          </a:bodyPr>
          <a:lstStyle/>
          <a:p>
            <a:pPr>
              <a:spcAft>
                <a:spcPts val="600"/>
              </a:spcAft>
            </a:pPr>
            <a:endParaRPr lang="is-IS">
              <a:solidFill>
                <a:srgbClr val="00B0F0"/>
              </a:solidFill>
              <a:latin typeface="Univers" panose="020B0503020202020204" pitchFamily="34" charset="0"/>
            </a:endParaRPr>
          </a:p>
          <a:p>
            <a:pPr>
              <a:spcAft>
                <a:spcPts val="600"/>
              </a:spcAft>
            </a:pPr>
            <a:endParaRPr lang="is-IS" sz="1400">
              <a:latin typeface="Univers" panose="020B0503020202020204" pitchFamily="34" charset="0"/>
            </a:endParaRPr>
          </a:p>
          <a:p>
            <a:pPr>
              <a:spcAft>
                <a:spcPts val="600"/>
              </a:spcAft>
            </a:pPr>
            <a:endParaRPr lang="is-IS" sz="1400" b="0" i="0">
              <a:solidFill>
                <a:srgbClr val="131313"/>
              </a:solidFill>
              <a:effectLst/>
              <a:latin typeface="Univers" panose="020B0503020202020204" pitchFamily="34" charset="0"/>
            </a:endParaRPr>
          </a:p>
          <a:p>
            <a:pPr>
              <a:spcAft>
                <a:spcPts val="600"/>
              </a:spcAft>
            </a:pPr>
            <a:endParaRPr lang="is-IS" sz="1400">
              <a:solidFill>
                <a:srgbClr val="131313"/>
              </a:solidFill>
              <a:latin typeface="Univers" panose="020B0503020202020204" pitchFamily="34" charset="0"/>
            </a:endParaRPr>
          </a:p>
          <a:p>
            <a:pPr>
              <a:spcAft>
                <a:spcPts val="600"/>
              </a:spcAft>
            </a:pPr>
            <a:endParaRPr lang="is-IS" sz="1400">
              <a:solidFill>
                <a:srgbClr val="131313"/>
              </a:solidFill>
              <a:latin typeface="Univers" panose="020B0503020202020204" pitchFamily="34" charset="0"/>
            </a:endParaRPr>
          </a:p>
          <a:p>
            <a:pPr>
              <a:spcAft>
                <a:spcPts val="600"/>
              </a:spcAft>
            </a:pPr>
            <a:endParaRPr lang="is-IS" sz="1400">
              <a:latin typeface="Univers" panose="020B0503020202020204" pitchFamily="34" charset="0"/>
            </a:endParaRPr>
          </a:p>
        </p:txBody>
      </p:sp>
      <p:pic>
        <p:nvPicPr>
          <p:cNvPr id="2" name="Picture 1">
            <a:extLst>
              <a:ext uri="{FF2B5EF4-FFF2-40B4-BE49-F238E27FC236}">
                <a16:creationId xmlns:a16="http://schemas.microsoft.com/office/drawing/2014/main" id="{40987E1A-6A72-CB9B-A3C0-EA1E484B2968}"/>
              </a:ext>
            </a:extLst>
          </p:cNvPr>
          <p:cNvPicPr>
            <a:picLocks noChangeAspect="1"/>
          </p:cNvPicPr>
          <p:nvPr/>
        </p:nvPicPr>
        <p:blipFill>
          <a:blip r:embed="rId5"/>
          <a:srcRect/>
          <a:stretch/>
        </p:blipFill>
        <p:spPr>
          <a:xfrm>
            <a:off x="10685434" y="293"/>
            <a:ext cx="1119835" cy="1119835"/>
          </a:xfrm>
          <a:prstGeom prst="rect">
            <a:avLst/>
          </a:prstGeom>
        </p:spPr>
      </p:pic>
    </p:spTree>
    <p:extLst>
      <p:ext uri="{BB962C8B-B14F-4D97-AF65-F5344CB8AC3E}">
        <p14:creationId xmlns:p14="http://schemas.microsoft.com/office/powerpoint/2010/main" val="156625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1E4A47B-C7F2-8DE1-1E42-9C67AE451709}"/>
              </a:ext>
            </a:extLst>
          </p:cNvPr>
          <p:cNvSpPr txBox="1"/>
          <p:nvPr/>
        </p:nvSpPr>
        <p:spPr>
          <a:xfrm>
            <a:off x="4556502" y="-836908"/>
            <a:ext cx="184731" cy="369332"/>
          </a:xfrm>
          <a:prstGeom prst="rect">
            <a:avLst/>
          </a:prstGeom>
          <a:noFill/>
        </p:spPr>
        <p:txBody>
          <a:bodyPr wrap="none" rtlCol="0">
            <a:spAutoFit/>
          </a:bodyPr>
          <a:lstStyle/>
          <a:p>
            <a:endParaRPr lang="en-US"/>
          </a:p>
        </p:txBody>
      </p:sp>
      <p:sp>
        <p:nvSpPr>
          <p:cNvPr id="14" name="Rectangle 13">
            <a:extLst>
              <a:ext uri="{FF2B5EF4-FFF2-40B4-BE49-F238E27FC236}">
                <a16:creationId xmlns:a16="http://schemas.microsoft.com/office/drawing/2014/main" id="{0A458992-B97B-4DFB-B9B1-481BE63C3C71}"/>
              </a:ext>
            </a:extLst>
          </p:cNvPr>
          <p:cNvSpPr/>
          <p:nvPr/>
        </p:nvSpPr>
        <p:spPr>
          <a:xfrm>
            <a:off x="949" y="124447"/>
            <a:ext cx="6132729" cy="67333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Univers" panose="020B0503020202020204" pitchFamily="34" charset="0"/>
            </a:endParaRPr>
          </a:p>
        </p:txBody>
      </p:sp>
      <p:pic>
        <p:nvPicPr>
          <p:cNvPr id="2" name="Picture 1">
            <a:extLst>
              <a:ext uri="{FF2B5EF4-FFF2-40B4-BE49-F238E27FC236}">
                <a16:creationId xmlns:a16="http://schemas.microsoft.com/office/drawing/2014/main" id="{325F981E-4C0D-E087-5653-83D7683BB4FE}"/>
              </a:ext>
            </a:extLst>
          </p:cNvPr>
          <p:cNvPicPr>
            <a:picLocks noChangeAspect="1"/>
          </p:cNvPicPr>
          <p:nvPr/>
        </p:nvPicPr>
        <p:blipFill rotWithShape="1">
          <a:blip r:embed="rId3"/>
          <a:srcRect l="35270" t="30" r="6388" b="-192"/>
          <a:stretch/>
        </p:blipFill>
        <p:spPr>
          <a:xfrm>
            <a:off x="6097507" y="3545"/>
            <a:ext cx="6094511" cy="6856614"/>
          </a:xfrm>
          <a:prstGeom prst="rect">
            <a:avLst/>
          </a:prstGeom>
        </p:spPr>
      </p:pic>
      <p:sp>
        <p:nvSpPr>
          <p:cNvPr id="8" name="TextBox 7">
            <a:extLst>
              <a:ext uri="{FF2B5EF4-FFF2-40B4-BE49-F238E27FC236}">
                <a16:creationId xmlns:a16="http://schemas.microsoft.com/office/drawing/2014/main" id="{150FED3E-86E8-4D16-5367-C033F624389F}"/>
              </a:ext>
            </a:extLst>
          </p:cNvPr>
          <p:cNvSpPr txBox="1"/>
          <p:nvPr/>
        </p:nvSpPr>
        <p:spPr>
          <a:xfrm>
            <a:off x="225287" y="1129653"/>
            <a:ext cx="5737323" cy="5317642"/>
          </a:xfrm>
          <a:prstGeom prst="rect">
            <a:avLst/>
          </a:prstGeom>
          <a:ln w="12700">
            <a:noFill/>
          </a:ln>
        </p:spPr>
        <p:txBody>
          <a:bodyPr vert="horz" lIns="91440" tIns="45720" rIns="91440" bIns="45720" rtlCol="0" anchor="t">
            <a:normAutofit fontScale="85000" lnSpcReduction="20000"/>
          </a:bodyPr>
          <a:lstStyle/>
          <a:p>
            <a:pPr marL="57150">
              <a:lnSpc>
                <a:spcPct val="150000"/>
              </a:lnSpc>
              <a:spcAft>
                <a:spcPts val="600"/>
              </a:spcAft>
            </a:pPr>
            <a:endParaRPr lang="en-US" sz="1600">
              <a:latin typeface="Univers" panose="020B0503020202020204" pitchFamily="34" charset="0"/>
            </a:endParaRPr>
          </a:p>
          <a:p>
            <a:pPr marL="57150">
              <a:lnSpc>
                <a:spcPct val="150000"/>
              </a:lnSpc>
              <a:spcAft>
                <a:spcPts val="600"/>
              </a:spcAft>
            </a:pPr>
            <a:r>
              <a:rPr lang="en-US" sz="1600" err="1">
                <a:latin typeface="Univers"/>
              </a:rPr>
              <a:t>Kennari</a:t>
            </a:r>
            <a:r>
              <a:rPr lang="en-US" sz="1600">
                <a:latin typeface="Univers"/>
              </a:rPr>
              <a:t> </a:t>
            </a:r>
            <a:r>
              <a:rPr lang="en-US" sz="1600" err="1">
                <a:latin typeface="Univers"/>
              </a:rPr>
              <a:t>prentar</a:t>
            </a:r>
            <a:r>
              <a:rPr lang="en-US" sz="1600">
                <a:latin typeface="Univers"/>
              </a:rPr>
              <a:t> </a:t>
            </a:r>
            <a:r>
              <a:rPr lang="en-US" sz="1600" err="1">
                <a:latin typeface="Univers"/>
              </a:rPr>
              <a:t>út</a:t>
            </a:r>
            <a:r>
              <a:rPr lang="en-US" sz="1600">
                <a:latin typeface="Univers"/>
              </a:rPr>
              <a:t> </a:t>
            </a:r>
            <a:r>
              <a:rPr lang="en-US" sz="1600" err="1">
                <a:latin typeface="Univers"/>
              </a:rPr>
              <a:t>greinar</a:t>
            </a:r>
            <a:r>
              <a:rPr lang="en-US" sz="1600">
                <a:latin typeface="Univers"/>
              </a:rPr>
              <a:t> </a:t>
            </a:r>
            <a:r>
              <a:rPr lang="en-US" sz="1600" err="1">
                <a:latin typeface="Univers"/>
              </a:rPr>
              <a:t>Barnasáttmálans</a:t>
            </a:r>
            <a:r>
              <a:rPr lang="en-US" sz="1600">
                <a:latin typeface="Univers"/>
              </a:rPr>
              <a:t> </a:t>
            </a:r>
            <a:r>
              <a:rPr lang="en-US" sz="1600" err="1">
                <a:latin typeface="Univers"/>
              </a:rPr>
              <a:t>sem</a:t>
            </a:r>
            <a:r>
              <a:rPr lang="en-US" sz="1600">
                <a:latin typeface="Univers"/>
              </a:rPr>
              <a:t> </a:t>
            </a:r>
            <a:r>
              <a:rPr lang="en-US" sz="1600" err="1">
                <a:latin typeface="Univers"/>
              </a:rPr>
              <a:t>finna</a:t>
            </a:r>
            <a:r>
              <a:rPr lang="en-US" sz="1600">
                <a:latin typeface="Univers"/>
              </a:rPr>
              <a:t> </a:t>
            </a:r>
            <a:r>
              <a:rPr lang="en-US" sz="1600" err="1">
                <a:latin typeface="Univers"/>
              </a:rPr>
              <a:t>má</a:t>
            </a:r>
            <a:r>
              <a:rPr lang="en-US" sz="1600">
                <a:latin typeface="Univers"/>
              </a:rPr>
              <a:t> á </a:t>
            </a:r>
            <a:r>
              <a:rPr lang="en-US" sz="1600" err="1">
                <a:latin typeface="Univers"/>
              </a:rPr>
              <a:t>glærum</a:t>
            </a:r>
            <a:r>
              <a:rPr lang="en-US" sz="1600">
                <a:latin typeface="Univers"/>
              </a:rPr>
              <a:t> </a:t>
            </a:r>
            <a:r>
              <a:rPr lang="en-US" sz="1600" err="1">
                <a:latin typeface="Univers"/>
              </a:rPr>
              <a:t>neðst</a:t>
            </a:r>
            <a:r>
              <a:rPr lang="en-US" sz="1600">
                <a:latin typeface="Univers"/>
              </a:rPr>
              <a:t> í </a:t>
            </a:r>
            <a:r>
              <a:rPr lang="en-US" sz="1600" err="1">
                <a:latin typeface="Univers"/>
              </a:rPr>
              <a:t>glærupakkanum</a:t>
            </a:r>
            <a:r>
              <a:rPr lang="en-US" sz="1600">
                <a:latin typeface="Univers"/>
              </a:rPr>
              <a:t> </a:t>
            </a:r>
            <a:r>
              <a:rPr lang="en-US" sz="1600" err="1">
                <a:latin typeface="Univers"/>
              </a:rPr>
              <a:t>og</a:t>
            </a:r>
            <a:r>
              <a:rPr lang="en-US" sz="1600">
                <a:latin typeface="Univers"/>
              </a:rPr>
              <a:t> </a:t>
            </a:r>
            <a:r>
              <a:rPr lang="en-US" sz="1600" err="1">
                <a:latin typeface="Univers"/>
              </a:rPr>
              <a:t>hengir</a:t>
            </a:r>
            <a:r>
              <a:rPr lang="en-US" sz="1600">
                <a:latin typeface="Univers"/>
              </a:rPr>
              <a:t> </a:t>
            </a:r>
            <a:r>
              <a:rPr lang="en-US" sz="1600" err="1">
                <a:latin typeface="Univers"/>
              </a:rPr>
              <a:t>upp</a:t>
            </a:r>
            <a:r>
              <a:rPr lang="en-US" sz="1600">
                <a:latin typeface="Univers"/>
              </a:rPr>
              <a:t> á </a:t>
            </a:r>
            <a:r>
              <a:rPr lang="en-US" sz="1600" err="1">
                <a:latin typeface="Univers"/>
              </a:rPr>
              <a:t>vegg</a:t>
            </a:r>
            <a:r>
              <a:rPr lang="en-US" sz="1600">
                <a:latin typeface="Univers"/>
              </a:rPr>
              <a:t> í </a:t>
            </a:r>
            <a:r>
              <a:rPr lang="en-US" sz="1600" err="1">
                <a:latin typeface="Univers"/>
              </a:rPr>
              <a:t>kennslustofunni</a:t>
            </a:r>
            <a:r>
              <a:rPr lang="en-US" sz="1600">
                <a:latin typeface="Univers"/>
              </a:rPr>
              <a:t>. Gott </a:t>
            </a:r>
            <a:r>
              <a:rPr lang="en-US" sz="1600" err="1">
                <a:latin typeface="Univers"/>
              </a:rPr>
              <a:t>að</a:t>
            </a:r>
            <a:r>
              <a:rPr lang="en-US" sz="1600">
                <a:latin typeface="Univers"/>
              </a:rPr>
              <a:t> vera </a:t>
            </a:r>
            <a:r>
              <a:rPr lang="en-US" sz="1600" err="1">
                <a:latin typeface="Univers"/>
              </a:rPr>
              <a:t>búin</a:t>
            </a:r>
            <a:r>
              <a:rPr lang="en-US" sz="1600">
                <a:latin typeface="Univers"/>
              </a:rPr>
              <a:t> </a:t>
            </a:r>
            <a:r>
              <a:rPr lang="en-US" sz="1600" err="1">
                <a:latin typeface="Univers"/>
              </a:rPr>
              <a:t>að</a:t>
            </a:r>
            <a:r>
              <a:rPr lang="en-US" sz="1600">
                <a:latin typeface="Univers"/>
              </a:rPr>
              <a:t> </a:t>
            </a:r>
            <a:r>
              <a:rPr lang="en-US" sz="1600" err="1">
                <a:latin typeface="Univers"/>
              </a:rPr>
              <a:t>gera</a:t>
            </a:r>
            <a:r>
              <a:rPr lang="en-US" sz="1600">
                <a:latin typeface="Univers"/>
              </a:rPr>
              <a:t> </a:t>
            </a:r>
            <a:r>
              <a:rPr lang="en-US" sz="1600" err="1">
                <a:latin typeface="Univers"/>
              </a:rPr>
              <a:t>það</a:t>
            </a:r>
            <a:r>
              <a:rPr lang="en-US" sz="1600">
                <a:latin typeface="Univers"/>
              </a:rPr>
              <a:t> </a:t>
            </a:r>
            <a:r>
              <a:rPr lang="en-US" sz="1600" err="1">
                <a:latin typeface="Univers"/>
              </a:rPr>
              <a:t>fyrir</a:t>
            </a:r>
            <a:r>
              <a:rPr lang="en-US" sz="1600">
                <a:latin typeface="Univers"/>
              </a:rPr>
              <a:t> </a:t>
            </a:r>
            <a:r>
              <a:rPr lang="en-US" sz="1600" err="1">
                <a:latin typeface="Univers"/>
              </a:rPr>
              <a:t>tímann</a:t>
            </a:r>
            <a:r>
              <a:rPr lang="en-US" sz="1600">
                <a:latin typeface="Univers"/>
              </a:rPr>
              <a:t>. </a:t>
            </a:r>
          </a:p>
          <a:p>
            <a:pPr marL="57150">
              <a:lnSpc>
                <a:spcPct val="150000"/>
              </a:lnSpc>
              <a:spcAft>
                <a:spcPts val="600"/>
              </a:spcAft>
            </a:pPr>
            <a:endParaRPr lang="en-US" sz="1600">
              <a:latin typeface="Univers" panose="020B0503020202020204" pitchFamily="34" charset="0"/>
            </a:endParaRPr>
          </a:p>
          <a:p>
            <a:pPr marL="57150">
              <a:lnSpc>
                <a:spcPct val="150000"/>
              </a:lnSpc>
              <a:spcAft>
                <a:spcPts val="600"/>
              </a:spcAft>
            </a:pPr>
            <a:r>
              <a:rPr lang="en-US" sz="1600">
                <a:latin typeface="Univers"/>
              </a:rPr>
              <a:t>Um </a:t>
            </a:r>
            <a:r>
              <a:rPr lang="en-US" sz="1600" err="1">
                <a:latin typeface="Univers"/>
              </a:rPr>
              <a:t>leið</a:t>
            </a:r>
            <a:r>
              <a:rPr lang="en-US" sz="1600">
                <a:latin typeface="Univers"/>
              </a:rPr>
              <a:t> </a:t>
            </a:r>
            <a:r>
              <a:rPr lang="en-US" sz="1600" err="1">
                <a:latin typeface="Univers"/>
              </a:rPr>
              <a:t>og</a:t>
            </a:r>
            <a:r>
              <a:rPr lang="en-US" sz="1600">
                <a:latin typeface="Univers"/>
              </a:rPr>
              <a:t> </a:t>
            </a:r>
            <a:r>
              <a:rPr lang="en-US" sz="1600" err="1">
                <a:latin typeface="Univers"/>
              </a:rPr>
              <a:t>myndbandinu</a:t>
            </a:r>
            <a:r>
              <a:rPr lang="en-US" sz="1600">
                <a:latin typeface="Univers"/>
              </a:rPr>
              <a:t> </a:t>
            </a:r>
            <a:r>
              <a:rPr lang="en-US" sz="1600" err="1">
                <a:latin typeface="Univers"/>
              </a:rPr>
              <a:t>lýkur</a:t>
            </a:r>
            <a:r>
              <a:rPr lang="en-US" sz="1600">
                <a:latin typeface="Univers"/>
              </a:rPr>
              <a:t> er </a:t>
            </a:r>
            <a:r>
              <a:rPr lang="en-US" sz="1600" err="1">
                <a:latin typeface="Univers"/>
              </a:rPr>
              <a:t>hægt</a:t>
            </a:r>
            <a:r>
              <a:rPr lang="en-US" sz="1600">
                <a:latin typeface="Univers"/>
              </a:rPr>
              <a:t> </a:t>
            </a:r>
            <a:r>
              <a:rPr lang="en-US" sz="1600" err="1">
                <a:latin typeface="Univers"/>
              </a:rPr>
              <a:t>að</a:t>
            </a:r>
            <a:r>
              <a:rPr lang="en-US" sz="1600">
                <a:latin typeface="Univers"/>
              </a:rPr>
              <a:t> </a:t>
            </a:r>
            <a:r>
              <a:rPr lang="en-US" sz="1600" err="1">
                <a:latin typeface="Univers"/>
              </a:rPr>
              <a:t>útskýra</a:t>
            </a:r>
            <a:r>
              <a:rPr lang="en-US" sz="1600">
                <a:latin typeface="Univers"/>
              </a:rPr>
              <a:t> </a:t>
            </a:r>
            <a:r>
              <a:rPr lang="en-US" sz="1600" err="1">
                <a:latin typeface="Univers"/>
              </a:rPr>
              <a:t>fyrir</a:t>
            </a:r>
            <a:r>
              <a:rPr lang="en-US" sz="1600">
                <a:latin typeface="Univers"/>
              </a:rPr>
              <a:t> </a:t>
            </a:r>
            <a:r>
              <a:rPr lang="en-US" sz="1600" err="1">
                <a:latin typeface="Univers"/>
              </a:rPr>
              <a:t>nemendum</a:t>
            </a:r>
            <a:r>
              <a:rPr lang="en-US" sz="1600">
                <a:latin typeface="Univers"/>
              </a:rPr>
              <a:t> </a:t>
            </a:r>
            <a:r>
              <a:rPr lang="en-US" sz="1600" err="1">
                <a:latin typeface="Univers"/>
              </a:rPr>
              <a:t>að</a:t>
            </a:r>
            <a:r>
              <a:rPr lang="en-US" sz="1600">
                <a:latin typeface="Univers"/>
              </a:rPr>
              <a:t> </a:t>
            </a:r>
            <a:r>
              <a:rPr lang="en-US" sz="1600" err="1">
                <a:latin typeface="Univers"/>
              </a:rPr>
              <a:t>nokkrar</a:t>
            </a:r>
            <a:r>
              <a:rPr lang="en-US" sz="1600">
                <a:latin typeface="Univers"/>
              </a:rPr>
              <a:t> </a:t>
            </a:r>
            <a:r>
              <a:rPr lang="en-US" sz="1600" err="1">
                <a:latin typeface="Univers"/>
              </a:rPr>
              <a:t>greinar</a:t>
            </a:r>
            <a:r>
              <a:rPr lang="en-US" sz="1600">
                <a:latin typeface="Univers"/>
              </a:rPr>
              <a:t> </a:t>
            </a:r>
            <a:r>
              <a:rPr lang="en-US" sz="1600" err="1">
                <a:latin typeface="Univers"/>
              </a:rPr>
              <a:t>Barnasáttmálans</a:t>
            </a:r>
            <a:r>
              <a:rPr lang="en-US" sz="1600">
                <a:latin typeface="Univers"/>
              </a:rPr>
              <a:t> hangi </a:t>
            </a:r>
            <a:r>
              <a:rPr lang="en-US" sz="1600" err="1">
                <a:latin typeface="Univers"/>
              </a:rPr>
              <a:t>uppi</a:t>
            </a:r>
            <a:r>
              <a:rPr lang="en-US" sz="1600">
                <a:latin typeface="Univers"/>
              </a:rPr>
              <a:t> í </a:t>
            </a:r>
            <a:r>
              <a:rPr lang="en-US" sz="1600" err="1">
                <a:latin typeface="Univers"/>
              </a:rPr>
              <a:t>stofunni</a:t>
            </a:r>
            <a:r>
              <a:rPr lang="en-US" sz="1600">
                <a:latin typeface="Univers"/>
              </a:rPr>
              <a:t> </a:t>
            </a:r>
            <a:r>
              <a:rPr lang="en-US" sz="1600" err="1">
                <a:latin typeface="Univers"/>
              </a:rPr>
              <a:t>og</a:t>
            </a:r>
            <a:r>
              <a:rPr lang="en-US" sz="1600">
                <a:latin typeface="Univers"/>
              </a:rPr>
              <a:t> </a:t>
            </a:r>
            <a:r>
              <a:rPr lang="en-US" sz="1600" err="1">
                <a:latin typeface="Univers"/>
              </a:rPr>
              <a:t>einhverjar</a:t>
            </a:r>
            <a:r>
              <a:rPr lang="en-US" sz="1600">
                <a:latin typeface="Univers"/>
              </a:rPr>
              <a:t> </a:t>
            </a:r>
            <a:r>
              <a:rPr lang="en-US" sz="1600" err="1">
                <a:latin typeface="Univers"/>
              </a:rPr>
              <a:t>þeirra</a:t>
            </a:r>
            <a:r>
              <a:rPr lang="en-US" sz="1600">
                <a:latin typeface="Univers"/>
              </a:rPr>
              <a:t> </a:t>
            </a:r>
            <a:r>
              <a:rPr lang="en-US" sz="1600" err="1">
                <a:latin typeface="Univers"/>
              </a:rPr>
              <a:t>tengjast</a:t>
            </a:r>
            <a:r>
              <a:rPr lang="en-US" sz="1600">
                <a:latin typeface="Univers"/>
              </a:rPr>
              <a:t> </a:t>
            </a:r>
            <a:r>
              <a:rPr lang="en-US" sz="1600" err="1">
                <a:latin typeface="Univers"/>
              </a:rPr>
              <a:t>áhrifum</a:t>
            </a:r>
            <a:r>
              <a:rPr lang="en-US" sz="1600">
                <a:latin typeface="Univers"/>
              </a:rPr>
              <a:t> </a:t>
            </a:r>
            <a:r>
              <a:rPr lang="en-US" sz="1600" err="1">
                <a:latin typeface="Univers"/>
              </a:rPr>
              <a:t>loftslagsbreytinga</a:t>
            </a:r>
            <a:r>
              <a:rPr lang="en-US" sz="1600">
                <a:latin typeface="Univers"/>
              </a:rPr>
              <a:t> á </a:t>
            </a:r>
            <a:r>
              <a:rPr lang="en-US" sz="1600" err="1">
                <a:latin typeface="Univers"/>
              </a:rPr>
              <a:t>réttindi</a:t>
            </a:r>
            <a:r>
              <a:rPr lang="en-US" sz="1600">
                <a:latin typeface="Univers"/>
              </a:rPr>
              <a:t> </a:t>
            </a:r>
            <a:r>
              <a:rPr lang="en-US" sz="1600" err="1">
                <a:latin typeface="Univers"/>
              </a:rPr>
              <a:t>barna</a:t>
            </a:r>
            <a:r>
              <a:rPr lang="en-US" sz="1600">
                <a:latin typeface="Univers"/>
              </a:rPr>
              <a:t>. Í </a:t>
            </a:r>
            <a:r>
              <a:rPr lang="en-US" sz="1600" err="1">
                <a:latin typeface="Univers"/>
              </a:rPr>
              <a:t>raun</a:t>
            </a:r>
            <a:r>
              <a:rPr lang="en-US" sz="1600">
                <a:latin typeface="Univers"/>
              </a:rPr>
              <a:t> er </a:t>
            </a:r>
            <a:r>
              <a:rPr lang="en-US" sz="1600" err="1">
                <a:latin typeface="Univers"/>
              </a:rPr>
              <a:t>það</a:t>
            </a:r>
            <a:r>
              <a:rPr lang="en-US" sz="1600">
                <a:latin typeface="Univers"/>
              </a:rPr>
              <a:t> </a:t>
            </a:r>
            <a:r>
              <a:rPr lang="en-US" sz="1600" err="1">
                <a:latin typeface="Univers"/>
              </a:rPr>
              <a:t>svo</a:t>
            </a:r>
            <a:r>
              <a:rPr lang="en-US" sz="1600">
                <a:latin typeface="Univers"/>
              </a:rPr>
              <a:t> </a:t>
            </a:r>
            <a:r>
              <a:rPr lang="en-US" sz="1600" err="1">
                <a:latin typeface="Univers"/>
              </a:rPr>
              <a:t>að</a:t>
            </a:r>
            <a:r>
              <a:rPr lang="en-US" sz="1600">
                <a:latin typeface="Univers"/>
              </a:rPr>
              <a:t> </a:t>
            </a:r>
            <a:r>
              <a:rPr lang="en-US" sz="1600" err="1">
                <a:latin typeface="Univers"/>
              </a:rPr>
              <a:t>allar</a:t>
            </a:r>
            <a:r>
              <a:rPr lang="en-US" sz="1600">
                <a:latin typeface="Univers"/>
              </a:rPr>
              <a:t> </a:t>
            </a:r>
            <a:r>
              <a:rPr lang="en-US" sz="1600" err="1">
                <a:latin typeface="Univers"/>
              </a:rPr>
              <a:t>greinar</a:t>
            </a:r>
            <a:r>
              <a:rPr lang="en-US" sz="1600">
                <a:latin typeface="Univers"/>
              </a:rPr>
              <a:t> </a:t>
            </a:r>
            <a:r>
              <a:rPr lang="en-US" sz="1600" err="1">
                <a:latin typeface="Univers"/>
              </a:rPr>
              <a:t>þessar</a:t>
            </a:r>
            <a:r>
              <a:rPr lang="en-US" sz="1600">
                <a:latin typeface="Univers"/>
              </a:rPr>
              <a:t> 8 </a:t>
            </a:r>
            <a:r>
              <a:rPr lang="en-US" sz="1600" err="1">
                <a:latin typeface="Univers"/>
              </a:rPr>
              <a:t>greinar</a:t>
            </a:r>
            <a:r>
              <a:rPr lang="en-US" sz="1600">
                <a:latin typeface="Univers"/>
              </a:rPr>
              <a:t> </a:t>
            </a:r>
            <a:r>
              <a:rPr lang="en-US" sz="1600" err="1">
                <a:latin typeface="Univers"/>
              </a:rPr>
              <a:t>gætu</a:t>
            </a:r>
            <a:r>
              <a:rPr lang="en-US" sz="1600">
                <a:latin typeface="Univers"/>
              </a:rPr>
              <a:t> </a:t>
            </a:r>
            <a:r>
              <a:rPr lang="en-US" sz="1600" err="1">
                <a:latin typeface="Univers"/>
              </a:rPr>
              <a:t>tengst</a:t>
            </a:r>
            <a:r>
              <a:rPr lang="en-US" sz="1600">
                <a:latin typeface="Univers"/>
              </a:rPr>
              <a:t> </a:t>
            </a:r>
            <a:r>
              <a:rPr lang="en-US" sz="1600" err="1">
                <a:latin typeface="Univers"/>
              </a:rPr>
              <a:t>áhrifum</a:t>
            </a:r>
            <a:r>
              <a:rPr lang="en-US" sz="1600">
                <a:latin typeface="Univers"/>
              </a:rPr>
              <a:t> </a:t>
            </a:r>
            <a:r>
              <a:rPr lang="en-US" sz="1600" err="1">
                <a:latin typeface="Univers"/>
              </a:rPr>
              <a:t>loftslagsbreytinga</a:t>
            </a:r>
            <a:r>
              <a:rPr lang="en-US" sz="1600">
                <a:latin typeface="Univers"/>
              </a:rPr>
              <a:t> á </a:t>
            </a:r>
            <a:r>
              <a:rPr lang="en-US" sz="1600" err="1">
                <a:latin typeface="Univers"/>
              </a:rPr>
              <a:t>börn</a:t>
            </a:r>
            <a:r>
              <a:rPr lang="en-US" sz="1600">
                <a:latin typeface="Univers"/>
              </a:rPr>
              <a:t>. </a:t>
            </a:r>
          </a:p>
          <a:p>
            <a:pPr marL="57150">
              <a:lnSpc>
                <a:spcPct val="150000"/>
              </a:lnSpc>
              <a:spcAft>
                <a:spcPts val="600"/>
              </a:spcAft>
            </a:pPr>
            <a:endParaRPr lang="en-US" sz="1600">
              <a:latin typeface="Univers" panose="020B0503020202020204" pitchFamily="34" charset="0"/>
            </a:endParaRPr>
          </a:p>
          <a:p>
            <a:pPr marL="57150">
              <a:lnSpc>
                <a:spcPct val="150000"/>
              </a:lnSpc>
              <a:spcAft>
                <a:spcPts val="600"/>
              </a:spcAft>
            </a:pPr>
            <a:r>
              <a:rPr lang="en-US" sz="1600" err="1">
                <a:latin typeface="Univers"/>
              </a:rPr>
              <a:t>Nemendur</a:t>
            </a:r>
            <a:r>
              <a:rPr lang="en-US" sz="1600">
                <a:latin typeface="Univers"/>
              </a:rPr>
              <a:t> </a:t>
            </a:r>
            <a:r>
              <a:rPr lang="en-US" sz="1600" err="1">
                <a:latin typeface="Univers"/>
              </a:rPr>
              <a:t>fara</a:t>
            </a:r>
            <a:r>
              <a:rPr lang="en-US" sz="1600">
                <a:latin typeface="Univers"/>
              </a:rPr>
              <a:t> </a:t>
            </a:r>
            <a:r>
              <a:rPr lang="en-US" sz="1600" err="1">
                <a:latin typeface="Univers"/>
              </a:rPr>
              <a:t>að</a:t>
            </a:r>
            <a:r>
              <a:rPr lang="en-US" sz="1600">
                <a:latin typeface="Univers"/>
              </a:rPr>
              <a:t> </a:t>
            </a:r>
            <a:r>
              <a:rPr lang="en-US" sz="1600" err="1">
                <a:latin typeface="Univers"/>
              </a:rPr>
              <a:t>þeirri</a:t>
            </a:r>
            <a:r>
              <a:rPr lang="en-US" sz="1600">
                <a:latin typeface="Univers"/>
              </a:rPr>
              <a:t> </a:t>
            </a:r>
            <a:r>
              <a:rPr lang="en-US" sz="1600" err="1">
                <a:latin typeface="Univers"/>
              </a:rPr>
              <a:t>grein</a:t>
            </a:r>
            <a:r>
              <a:rPr lang="en-US" sz="1600">
                <a:latin typeface="Univers"/>
              </a:rPr>
              <a:t> </a:t>
            </a:r>
            <a:r>
              <a:rPr lang="en-US" sz="1600" err="1">
                <a:latin typeface="Univers"/>
              </a:rPr>
              <a:t>sem</a:t>
            </a:r>
            <a:r>
              <a:rPr lang="en-US" sz="1600">
                <a:latin typeface="Univers"/>
              </a:rPr>
              <a:t> </a:t>
            </a:r>
            <a:r>
              <a:rPr lang="en-US" sz="1600" err="1">
                <a:latin typeface="Univers"/>
              </a:rPr>
              <a:t>þau</a:t>
            </a:r>
            <a:r>
              <a:rPr lang="en-US" sz="1600">
                <a:latin typeface="Univers"/>
              </a:rPr>
              <a:t> </a:t>
            </a:r>
            <a:r>
              <a:rPr lang="en-US" sz="1600" err="1">
                <a:latin typeface="Univers"/>
              </a:rPr>
              <a:t>telja</a:t>
            </a:r>
            <a:r>
              <a:rPr lang="en-US" sz="1600">
                <a:latin typeface="Univers"/>
              </a:rPr>
              <a:t> </a:t>
            </a:r>
            <a:r>
              <a:rPr lang="en-US" sz="1600" err="1">
                <a:latin typeface="Univers"/>
              </a:rPr>
              <a:t>að</a:t>
            </a:r>
            <a:r>
              <a:rPr lang="en-US" sz="1600">
                <a:latin typeface="Univers"/>
              </a:rPr>
              <a:t> </a:t>
            </a:r>
            <a:r>
              <a:rPr lang="en-US" sz="1600" err="1">
                <a:latin typeface="Univers"/>
              </a:rPr>
              <a:t>tengist</a:t>
            </a:r>
            <a:r>
              <a:rPr lang="en-US" sz="1600">
                <a:latin typeface="Univers"/>
              </a:rPr>
              <a:t> </a:t>
            </a:r>
            <a:r>
              <a:rPr lang="en-US" sz="1600" err="1">
                <a:latin typeface="Univers"/>
              </a:rPr>
              <a:t>því</a:t>
            </a:r>
            <a:r>
              <a:rPr lang="en-US" sz="1600">
                <a:latin typeface="Univers"/>
              </a:rPr>
              <a:t> </a:t>
            </a:r>
            <a:r>
              <a:rPr lang="en-US" sz="1600" err="1">
                <a:latin typeface="Univers"/>
              </a:rPr>
              <a:t>og</a:t>
            </a:r>
            <a:r>
              <a:rPr lang="en-US" sz="1600">
                <a:latin typeface="Univers"/>
              </a:rPr>
              <a:t> </a:t>
            </a:r>
            <a:r>
              <a:rPr lang="en-US" sz="1600" err="1">
                <a:latin typeface="Univers"/>
              </a:rPr>
              <a:t>eiga</a:t>
            </a:r>
            <a:r>
              <a:rPr lang="en-US" sz="1600">
                <a:latin typeface="Univers"/>
              </a:rPr>
              <a:t> </a:t>
            </a:r>
            <a:r>
              <a:rPr lang="en-US" sz="1600" err="1">
                <a:latin typeface="Univers"/>
              </a:rPr>
              <a:t>að</a:t>
            </a:r>
            <a:r>
              <a:rPr lang="en-US" sz="1600">
                <a:latin typeface="Univers"/>
              </a:rPr>
              <a:t> vera </a:t>
            </a:r>
            <a:r>
              <a:rPr lang="en-US" sz="1600" err="1">
                <a:latin typeface="Univers"/>
              </a:rPr>
              <a:t>tilbúin</a:t>
            </a:r>
            <a:r>
              <a:rPr lang="en-US" sz="1600">
                <a:latin typeface="Univers"/>
              </a:rPr>
              <a:t> </a:t>
            </a:r>
            <a:r>
              <a:rPr lang="en-US" sz="1600" err="1">
                <a:latin typeface="Univers"/>
              </a:rPr>
              <a:t>að</a:t>
            </a:r>
            <a:r>
              <a:rPr lang="en-US" sz="1600">
                <a:latin typeface="Univers"/>
              </a:rPr>
              <a:t> </a:t>
            </a:r>
            <a:r>
              <a:rPr lang="en-US" sz="1600" err="1">
                <a:latin typeface="Univers"/>
              </a:rPr>
              <a:t>rökstyðja</a:t>
            </a:r>
            <a:r>
              <a:rPr lang="en-US" sz="1600">
                <a:latin typeface="Univers"/>
              </a:rPr>
              <a:t> </a:t>
            </a:r>
            <a:r>
              <a:rPr lang="en-US" sz="1600" err="1">
                <a:latin typeface="Univers"/>
              </a:rPr>
              <a:t>af</a:t>
            </a:r>
            <a:r>
              <a:rPr lang="en-US" sz="1600">
                <a:latin typeface="Univers"/>
              </a:rPr>
              <a:t> </a:t>
            </a:r>
            <a:r>
              <a:rPr lang="en-US" sz="1600" err="1">
                <a:latin typeface="Univers"/>
              </a:rPr>
              <a:t>hverju</a:t>
            </a:r>
            <a:r>
              <a:rPr lang="en-US" sz="1600">
                <a:latin typeface="Univers"/>
              </a:rPr>
              <a:t> </a:t>
            </a:r>
            <a:r>
              <a:rPr lang="en-US" sz="1600" err="1">
                <a:latin typeface="Univers"/>
              </a:rPr>
              <a:t>þau</a:t>
            </a:r>
            <a:r>
              <a:rPr lang="en-US" sz="1600">
                <a:latin typeface="Univers"/>
              </a:rPr>
              <a:t> </a:t>
            </a:r>
            <a:r>
              <a:rPr lang="en-US" sz="1600" err="1">
                <a:latin typeface="Univers"/>
              </a:rPr>
              <a:t>viðkomandi</a:t>
            </a:r>
            <a:r>
              <a:rPr lang="en-US" sz="1600">
                <a:latin typeface="Univers"/>
              </a:rPr>
              <a:t> </a:t>
            </a:r>
            <a:r>
              <a:rPr lang="en-US" sz="1600" err="1">
                <a:latin typeface="Univers"/>
              </a:rPr>
              <a:t>grein</a:t>
            </a:r>
            <a:r>
              <a:rPr lang="en-US" sz="1600">
                <a:latin typeface="Univers"/>
              </a:rPr>
              <a:t> </a:t>
            </a:r>
            <a:r>
              <a:rPr lang="en-US" sz="1600" err="1">
                <a:latin typeface="Univers"/>
              </a:rPr>
              <a:t>Barnasáttmálans</a:t>
            </a:r>
            <a:r>
              <a:rPr lang="en-US" sz="1600">
                <a:latin typeface="Univers"/>
              </a:rPr>
              <a:t>. </a:t>
            </a:r>
            <a:r>
              <a:rPr lang="en-US" sz="1600" err="1">
                <a:latin typeface="Univers"/>
              </a:rPr>
              <a:t>Svörin</a:t>
            </a:r>
            <a:r>
              <a:rPr lang="en-US" sz="1600">
                <a:latin typeface="Univers"/>
              </a:rPr>
              <a:t> </a:t>
            </a:r>
            <a:r>
              <a:rPr lang="en-US" sz="1600" err="1">
                <a:latin typeface="Univers"/>
              </a:rPr>
              <a:t>verða</a:t>
            </a:r>
            <a:r>
              <a:rPr lang="en-US" sz="1600">
                <a:latin typeface="Univers"/>
              </a:rPr>
              <a:t> </a:t>
            </a:r>
            <a:r>
              <a:rPr lang="en-US" sz="1600" err="1">
                <a:latin typeface="Univers"/>
              </a:rPr>
              <a:t>misjöfn</a:t>
            </a:r>
            <a:r>
              <a:rPr lang="en-US" sz="1600">
                <a:latin typeface="Univers"/>
              </a:rPr>
              <a:t> </a:t>
            </a:r>
            <a:r>
              <a:rPr lang="en-US" sz="1600" err="1">
                <a:latin typeface="Univers"/>
              </a:rPr>
              <a:t>eins</a:t>
            </a:r>
            <a:r>
              <a:rPr lang="en-US" sz="1600">
                <a:latin typeface="Univers"/>
              </a:rPr>
              <a:t> </a:t>
            </a:r>
            <a:r>
              <a:rPr lang="en-US" sz="1600" err="1">
                <a:latin typeface="Univers"/>
              </a:rPr>
              <a:t>og</a:t>
            </a:r>
            <a:r>
              <a:rPr lang="en-US" sz="1600">
                <a:latin typeface="Univers"/>
              </a:rPr>
              <a:t> </a:t>
            </a:r>
            <a:r>
              <a:rPr lang="en-US" sz="1600" err="1">
                <a:latin typeface="Univers"/>
              </a:rPr>
              <a:t>þau</a:t>
            </a:r>
            <a:r>
              <a:rPr lang="en-US" sz="1600">
                <a:latin typeface="Univers"/>
              </a:rPr>
              <a:t> </a:t>
            </a:r>
            <a:r>
              <a:rPr lang="en-US" sz="1600" err="1">
                <a:latin typeface="Univers"/>
              </a:rPr>
              <a:t>eru</a:t>
            </a:r>
            <a:r>
              <a:rPr lang="en-US" sz="1600">
                <a:latin typeface="Univers"/>
              </a:rPr>
              <a:t> </a:t>
            </a:r>
            <a:r>
              <a:rPr lang="en-US" sz="1600" err="1">
                <a:latin typeface="Univers"/>
              </a:rPr>
              <a:t>mörg</a:t>
            </a:r>
            <a:r>
              <a:rPr lang="en-US" sz="1600">
                <a:latin typeface="Univers"/>
              </a:rPr>
              <a:t> </a:t>
            </a:r>
            <a:r>
              <a:rPr lang="en-US" sz="1600" err="1">
                <a:latin typeface="Univers"/>
              </a:rPr>
              <a:t>en</a:t>
            </a:r>
            <a:r>
              <a:rPr lang="en-US" sz="1600">
                <a:latin typeface="Univers"/>
              </a:rPr>
              <a:t> </a:t>
            </a:r>
            <a:r>
              <a:rPr lang="en-US" sz="1600" err="1">
                <a:latin typeface="Univers"/>
              </a:rPr>
              <a:t>aðalmálið</a:t>
            </a:r>
            <a:r>
              <a:rPr lang="en-US" sz="1600">
                <a:latin typeface="Univers"/>
              </a:rPr>
              <a:t> er </a:t>
            </a:r>
            <a:r>
              <a:rPr lang="en-US" sz="1600" err="1">
                <a:latin typeface="Univers"/>
              </a:rPr>
              <a:t>að</a:t>
            </a:r>
            <a:r>
              <a:rPr lang="en-US" sz="1600">
                <a:latin typeface="Univers"/>
              </a:rPr>
              <a:t> </a:t>
            </a:r>
            <a:r>
              <a:rPr lang="en-US" sz="1600" err="1">
                <a:latin typeface="Univers"/>
              </a:rPr>
              <a:t>nemendur</a:t>
            </a:r>
            <a:r>
              <a:rPr lang="en-US" sz="1600">
                <a:latin typeface="Univers"/>
              </a:rPr>
              <a:t> </a:t>
            </a:r>
            <a:r>
              <a:rPr lang="en-US" sz="1600" err="1">
                <a:latin typeface="Univers"/>
              </a:rPr>
              <a:t>átti</a:t>
            </a:r>
            <a:r>
              <a:rPr lang="en-US" sz="1600">
                <a:latin typeface="Univers"/>
              </a:rPr>
              <a:t> sig á </a:t>
            </a:r>
            <a:r>
              <a:rPr lang="en-US" sz="1600" err="1">
                <a:latin typeface="Univers"/>
              </a:rPr>
              <a:t>og</a:t>
            </a:r>
            <a:r>
              <a:rPr lang="en-US" sz="1600">
                <a:latin typeface="Univers"/>
              </a:rPr>
              <a:t> </a:t>
            </a:r>
            <a:r>
              <a:rPr lang="en-US" sz="1600" err="1">
                <a:latin typeface="Univers"/>
              </a:rPr>
              <a:t>hugsi</a:t>
            </a:r>
            <a:r>
              <a:rPr lang="en-US" sz="1600">
                <a:latin typeface="Univers"/>
              </a:rPr>
              <a:t> um </a:t>
            </a:r>
            <a:r>
              <a:rPr lang="en-US" sz="1600" err="1">
                <a:latin typeface="Univers"/>
              </a:rPr>
              <a:t>loftslagsbreytingarog</a:t>
            </a:r>
            <a:r>
              <a:rPr lang="en-US" sz="1600">
                <a:latin typeface="Univers"/>
              </a:rPr>
              <a:t> </a:t>
            </a:r>
            <a:r>
              <a:rPr lang="en-US" sz="1600" err="1">
                <a:latin typeface="Univers"/>
              </a:rPr>
              <a:t>áhrif</a:t>
            </a:r>
            <a:r>
              <a:rPr lang="en-US" sz="1600">
                <a:latin typeface="Univers"/>
              </a:rPr>
              <a:t> </a:t>
            </a:r>
            <a:r>
              <a:rPr lang="en-US" sz="1600" err="1">
                <a:latin typeface="Univers"/>
              </a:rPr>
              <a:t>þeirra</a:t>
            </a:r>
            <a:r>
              <a:rPr lang="en-US" sz="1600">
                <a:latin typeface="Univers"/>
              </a:rPr>
              <a:t> á </a:t>
            </a:r>
            <a:r>
              <a:rPr lang="en-US" sz="1600" err="1">
                <a:latin typeface="Univers"/>
              </a:rPr>
              <a:t>börn</a:t>
            </a:r>
            <a:r>
              <a:rPr lang="en-US" sz="1600">
                <a:latin typeface="Univers"/>
              </a:rPr>
              <a:t> </a:t>
            </a:r>
            <a:r>
              <a:rPr lang="en-US" sz="1600" err="1">
                <a:latin typeface="Univers"/>
              </a:rPr>
              <a:t>víðsvegar</a:t>
            </a:r>
            <a:r>
              <a:rPr lang="en-US" sz="1600">
                <a:latin typeface="Univers"/>
              </a:rPr>
              <a:t> um </a:t>
            </a:r>
            <a:r>
              <a:rPr lang="en-US" sz="1600" err="1">
                <a:latin typeface="Univers"/>
              </a:rPr>
              <a:t>heim</a:t>
            </a:r>
            <a:r>
              <a:rPr lang="en-US" sz="1600">
                <a:latin typeface="Univers"/>
              </a:rPr>
              <a:t>.</a:t>
            </a:r>
          </a:p>
          <a:p>
            <a:pPr indent="-228600">
              <a:lnSpc>
                <a:spcPct val="90000"/>
              </a:lnSpc>
              <a:spcAft>
                <a:spcPts val="600"/>
              </a:spcAft>
              <a:buFont typeface="Arial" panose="020B0604020202020204" pitchFamily="34" charset="0"/>
              <a:buChar char="•"/>
            </a:pPr>
            <a:endParaRPr lang="en-US" sz="1200">
              <a:latin typeface="Univers" panose="020B0503020202020204" pitchFamily="34" charset="0"/>
            </a:endParaRPr>
          </a:p>
        </p:txBody>
      </p:sp>
      <p:pic>
        <p:nvPicPr>
          <p:cNvPr id="3" name="Picture 2">
            <a:extLst>
              <a:ext uri="{FF2B5EF4-FFF2-40B4-BE49-F238E27FC236}">
                <a16:creationId xmlns:a16="http://schemas.microsoft.com/office/drawing/2014/main" id="{DB57F1BB-18BF-EE8F-510C-C9BCBBC0381E}"/>
              </a:ext>
            </a:extLst>
          </p:cNvPr>
          <p:cNvPicPr>
            <a:picLocks noChangeAspect="1"/>
          </p:cNvPicPr>
          <p:nvPr/>
        </p:nvPicPr>
        <p:blipFill>
          <a:blip r:embed="rId4"/>
          <a:srcRect/>
          <a:stretch/>
        </p:blipFill>
        <p:spPr>
          <a:xfrm>
            <a:off x="10685434" y="293"/>
            <a:ext cx="1119835" cy="1119835"/>
          </a:xfrm>
          <a:prstGeom prst="rect">
            <a:avLst/>
          </a:prstGeom>
        </p:spPr>
      </p:pic>
      <p:sp>
        <p:nvSpPr>
          <p:cNvPr id="4" name="TextBox 3">
            <a:extLst>
              <a:ext uri="{FF2B5EF4-FFF2-40B4-BE49-F238E27FC236}">
                <a16:creationId xmlns:a16="http://schemas.microsoft.com/office/drawing/2014/main" id="{BCA4E6F4-918F-09AE-7AEB-25DFC7E9513E}"/>
              </a:ext>
            </a:extLst>
          </p:cNvPr>
          <p:cNvSpPr txBox="1"/>
          <p:nvPr/>
        </p:nvSpPr>
        <p:spPr>
          <a:xfrm>
            <a:off x="324516" y="564143"/>
            <a:ext cx="30140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Univers"/>
              </a:rPr>
              <a:t>Leiðbeiningar</a:t>
            </a:r>
            <a:r>
              <a:rPr lang="en-US">
                <a:latin typeface="Univers"/>
              </a:rPr>
              <a:t> - </a:t>
            </a:r>
            <a:r>
              <a:rPr lang="en-US" err="1">
                <a:latin typeface="Univers"/>
              </a:rPr>
              <a:t>verkefni</a:t>
            </a:r>
            <a:r>
              <a:rPr lang="en-US">
                <a:latin typeface="Univers"/>
              </a:rPr>
              <a:t> </a:t>
            </a:r>
          </a:p>
        </p:txBody>
      </p:sp>
    </p:spTree>
    <p:extLst>
      <p:ext uri="{BB962C8B-B14F-4D97-AF65-F5344CB8AC3E}">
        <p14:creationId xmlns:p14="http://schemas.microsoft.com/office/powerpoint/2010/main" val="1404914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white and orange sign with two people&#10;&#10;Description automatically generated">
            <a:extLst>
              <a:ext uri="{FF2B5EF4-FFF2-40B4-BE49-F238E27FC236}">
                <a16:creationId xmlns:a16="http://schemas.microsoft.com/office/drawing/2014/main" id="{674C3F83-8CA5-255A-4FDA-7CCD48048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41" y="493950"/>
            <a:ext cx="2223850" cy="2965134"/>
          </a:xfrm>
          <a:prstGeom prst="rect">
            <a:avLst/>
          </a:prstGeom>
        </p:spPr>
      </p:pic>
      <p:pic>
        <p:nvPicPr>
          <p:cNvPr id="23" name="Picture 22" descr="A sign with two people on a pink background&#10;&#10;Description automatically generated">
            <a:extLst>
              <a:ext uri="{FF2B5EF4-FFF2-40B4-BE49-F238E27FC236}">
                <a16:creationId xmlns:a16="http://schemas.microsoft.com/office/drawing/2014/main" id="{C600D489-4B0C-7AFC-79B5-FC7AF558D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864" y="493950"/>
            <a:ext cx="2223850" cy="2965134"/>
          </a:xfrm>
          <a:prstGeom prst="rect">
            <a:avLst/>
          </a:prstGeom>
        </p:spPr>
      </p:pic>
      <p:pic>
        <p:nvPicPr>
          <p:cNvPr id="24" name="Picture 23" descr="A white and black sign with a heart and a person&#10;&#10;Description automatically generated">
            <a:extLst>
              <a:ext uri="{FF2B5EF4-FFF2-40B4-BE49-F238E27FC236}">
                <a16:creationId xmlns:a16="http://schemas.microsoft.com/office/drawing/2014/main" id="{D498CAE6-55DB-4938-978F-DE7E72DA0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909" y="493950"/>
            <a:ext cx="2223850" cy="2965134"/>
          </a:xfrm>
          <a:prstGeom prst="rect">
            <a:avLst/>
          </a:prstGeom>
        </p:spPr>
      </p:pic>
      <p:pic>
        <p:nvPicPr>
          <p:cNvPr id="25" name="Picture 24" descr="A blue sign with white text and a person holding a child&#10;&#10;Description automatically generated">
            <a:extLst>
              <a:ext uri="{FF2B5EF4-FFF2-40B4-BE49-F238E27FC236}">
                <a16:creationId xmlns:a16="http://schemas.microsoft.com/office/drawing/2014/main" id="{0AE0066C-94B5-6DFD-F06C-27977E28FD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7453" y="493950"/>
            <a:ext cx="2223850" cy="2965134"/>
          </a:xfrm>
          <a:prstGeom prst="rect">
            <a:avLst/>
          </a:prstGeom>
        </p:spPr>
      </p:pic>
      <p:pic>
        <p:nvPicPr>
          <p:cNvPr id="26" name="Picture 25" descr="A pink sign with a person and a couple of hearts and a check mark&#10;&#10;Description automatically generated">
            <a:extLst>
              <a:ext uri="{FF2B5EF4-FFF2-40B4-BE49-F238E27FC236}">
                <a16:creationId xmlns:a16="http://schemas.microsoft.com/office/drawing/2014/main" id="{4D62EE50-EA17-61C4-3324-ADFB80BB94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341" y="3591855"/>
            <a:ext cx="2223850" cy="2965134"/>
          </a:xfrm>
          <a:prstGeom prst="rect">
            <a:avLst/>
          </a:prstGeom>
        </p:spPr>
      </p:pic>
      <p:pic>
        <p:nvPicPr>
          <p:cNvPr id="27" name="Picture 26" descr="A green sign with white text&#10;&#10;Description automatically generated">
            <a:extLst>
              <a:ext uri="{FF2B5EF4-FFF2-40B4-BE49-F238E27FC236}">
                <a16:creationId xmlns:a16="http://schemas.microsoft.com/office/drawing/2014/main" id="{C913012A-4E22-17A6-307F-4014266987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2864" y="3591855"/>
            <a:ext cx="2223850" cy="2965134"/>
          </a:xfrm>
          <a:prstGeom prst="rect">
            <a:avLst/>
          </a:prstGeom>
        </p:spPr>
      </p:pic>
      <p:pic>
        <p:nvPicPr>
          <p:cNvPr id="28" name="Picture 27" descr="A white icon with a person holding books&#10;&#10;Description automatically generated">
            <a:extLst>
              <a:ext uri="{FF2B5EF4-FFF2-40B4-BE49-F238E27FC236}">
                <a16:creationId xmlns:a16="http://schemas.microsoft.com/office/drawing/2014/main" id="{A0A57CF8-4190-43B2-1FF6-267D89AB4D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8962" y="3591855"/>
            <a:ext cx="2223850" cy="2965134"/>
          </a:xfrm>
          <a:prstGeom prst="rect">
            <a:avLst/>
          </a:prstGeom>
        </p:spPr>
      </p:pic>
      <p:pic>
        <p:nvPicPr>
          <p:cNvPr id="29" name="Picture 28" descr="A purple sign with white text and a person with a ball and musical notes&#10;&#10;Description automatically generated">
            <a:extLst>
              <a:ext uri="{FF2B5EF4-FFF2-40B4-BE49-F238E27FC236}">
                <a16:creationId xmlns:a16="http://schemas.microsoft.com/office/drawing/2014/main" id="{B56A71EC-E975-2C91-C0D5-A0DE413CCA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57453" y="3591855"/>
            <a:ext cx="2223850" cy="2965134"/>
          </a:xfrm>
          <a:prstGeom prst="rect">
            <a:avLst/>
          </a:prstGeom>
        </p:spPr>
      </p:pic>
      <p:pic>
        <p:nvPicPr>
          <p:cNvPr id="30" name="Picture 29">
            <a:extLst>
              <a:ext uri="{FF2B5EF4-FFF2-40B4-BE49-F238E27FC236}">
                <a16:creationId xmlns:a16="http://schemas.microsoft.com/office/drawing/2014/main" id="{DFB3457A-0E59-9B6B-5906-A6352B17BEFA}"/>
              </a:ext>
            </a:extLst>
          </p:cNvPr>
          <p:cNvPicPr>
            <a:picLocks noChangeAspect="1"/>
          </p:cNvPicPr>
          <p:nvPr/>
        </p:nvPicPr>
        <p:blipFill>
          <a:blip r:embed="rId11"/>
          <a:srcRect/>
          <a:stretch/>
        </p:blipFill>
        <p:spPr>
          <a:xfrm>
            <a:off x="10685434" y="293"/>
            <a:ext cx="1119835" cy="1119835"/>
          </a:xfrm>
          <a:prstGeom prst="rect">
            <a:avLst/>
          </a:prstGeom>
        </p:spPr>
      </p:pic>
    </p:spTree>
    <p:extLst>
      <p:ext uri="{BB962C8B-B14F-4D97-AF65-F5344CB8AC3E}">
        <p14:creationId xmlns:p14="http://schemas.microsoft.com/office/powerpoint/2010/main" val="2484267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2116410-29A9-C136-7FBA-DC4AE198B964}"/>
              </a:ext>
            </a:extLst>
          </p:cNvPr>
          <p:cNvPicPr>
            <a:picLocks noChangeAspect="1"/>
          </p:cNvPicPr>
          <p:nvPr/>
        </p:nvPicPr>
        <p:blipFill>
          <a:blip r:embed="rId3"/>
          <a:srcRect/>
          <a:stretch/>
        </p:blipFill>
        <p:spPr>
          <a:xfrm>
            <a:off x="10685434" y="293"/>
            <a:ext cx="1119835" cy="1119835"/>
          </a:xfrm>
          <a:prstGeom prst="rect">
            <a:avLst/>
          </a:prstGeom>
        </p:spPr>
      </p:pic>
      <p:sp>
        <p:nvSpPr>
          <p:cNvPr id="10" name="Rectangle 9">
            <a:extLst>
              <a:ext uri="{FF2B5EF4-FFF2-40B4-BE49-F238E27FC236}">
                <a16:creationId xmlns:a16="http://schemas.microsoft.com/office/drawing/2014/main" id="{CEB8D071-ECFE-1D5C-7C27-42616237588A}"/>
              </a:ext>
            </a:extLst>
          </p:cNvPr>
          <p:cNvSpPr/>
          <p:nvPr/>
        </p:nvSpPr>
        <p:spPr>
          <a:xfrm>
            <a:off x="385011" y="3650011"/>
            <a:ext cx="9847234" cy="1510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Univers" panose="020B0503020202020204" pitchFamily="34" charset="0"/>
            </a:endParaRPr>
          </a:p>
        </p:txBody>
      </p:sp>
      <p:pic>
        <p:nvPicPr>
          <p:cNvPr id="11" name="Picture 10">
            <a:extLst>
              <a:ext uri="{FF2B5EF4-FFF2-40B4-BE49-F238E27FC236}">
                <a16:creationId xmlns:a16="http://schemas.microsoft.com/office/drawing/2014/main" id="{E07B536B-0E18-1EA1-A601-39A8B0DC4CB8}"/>
              </a:ext>
            </a:extLst>
          </p:cNvPr>
          <p:cNvPicPr>
            <a:picLocks noChangeAspect="1"/>
          </p:cNvPicPr>
          <p:nvPr/>
        </p:nvPicPr>
        <p:blipFill>
          <a:blip r:embed="rId3"/>
          <a:srcRect/>
          <a:stretch/>
        </p:blipFill>
        <p:spPr>
          <a:xfrm>
            <a:off x="10685434" y="293"/>
            <a:ext cx="1119835" cy="1119835"/>
          </a:xfrm>
          <a:prstGeom prst="rect">
            <a:avLst/>
          </a:prstGeom>
        </p:spPr>
      </p:pic>
      <p:cxnSp>
        <p:nvCxnSpPr>
          <p:cNvPr id="15" name="Straight Connector 14">
            <a:extLst>
              <a:ext uri="{FF2B5EF4-FFF2-40B4-BE49-F238E27FC236}">
                <a16:creationId xmlns:a16="http://schemas.microsoft.com/office/drawing/2014/main" id="{FBAED67B-9AA8-74B9-CB32-A232CC8D4EBD}"/>
              </a:ext>
            </a:extLst>
          </p:cNvPr>
          <p:cNvCxnSpPr>
            <a:cxnSpLocks/>
          </p:cNvCxnSpPr>
          <p:nvPr/>
        </p:nvCxnSpPr>
        <p:spPr>
          <a:xfrm>
            <a:off x="745212" y="4688397"/>
            <a:ext cx="5609093" cy="0"/>
          </a:xfrm>
          <a:prstGeom prst="line">
            <a:avLst/>
          </a:prstGeom>
          <a:ln w="25400">
            <a:solidFill>
              <a:srgbClr val="00B0F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7FDEE14-042F-6D42-ACF1-926D27712A7C}"/>
              </a:ext>
            </a:extLst>
          </p:cNvPr>
          <p:cNvSpPr txBox="1"/>
          <p:nvPr/>
        </p:nvSpPr>
        <p:spPr>
          <a:xfrm>
            <a:off x="639772" y="621858"/>
            <a:ext cx="10512552" cy="406654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6600" kern="1200" err="1">
                <a:solidFill>
                  <a:schemeClr val="tx1"/>
                </a:solidFill>
                <a:latin typeface="+mj-lt"/>
                <a:ea typeface="+mj-ea"/>
                <a:cs typeface="+mj-cs"/>
              </a:rPr>
              <a:t>Hvað</a:t>
            </a:r>
            <a:r>
              <a:rPr lang="en-US" sz="6600" kern="1200">
                <a:solidFill>
                  <a:schemeClr val="tx1"/>
                </a:solidFill>
                <a:latin typeface="+mj-lt"/>
                <a:ea typeface="+mj-ea"/>
                <a:cs typeface="+mj-cs"/>
              </a:rPr>
              <a:t> get </a:t>
            </a:r>
            <a:r>
              <a:rPr lang="en-US" sz="6600" kern="1200" err="1">
                <a:solidFill>
                  <a:schemeClr val="tx1"/>
                </a:solidFill>
                <a:latin typeface="+mj-lt"/>
                <a:ea typeface="+mj-ea"/>
                <a:cs typeface="+mj-cs"/>
              </a:rPr>
              <a:t>ég</a:t>
            </a:r>
            <a:r>
              <a:rPr lang="en-US" sz="6600" kern="1200">
                <a:solidFill>
                  <a:schemeClr val="tx1"/>
                </a:solidFill>
                <a:latin typeface="+mj-lt"/>
                <a:ea typeface="+mj-ea"/>
                <a:cs typeface="+mj-cs"/>
              </a:rPr>
              <a:t> </a:t>
            </a:r>
            <a:r>
              <a:rPr lang="en-US" sz="6600" kern="1200" err="1">
                <a:solidFill>
                  <a:schemeClr val="tx1"/>
                </a:solidFill>
                <a:latin typeface="+mj-lt"/>
                <a:ea typeface="+mj-ea"/>
                <a:cs typeface="+mj-cs"/>
              </a:rPr>
              <a:t>gert</a:t>
            </a:r>
            <a:r>
              <a:rPr lang="en-US" sz="6600" kern="1200">
                <a:solidFill>
                  <a:schemeClr val="tx1"/>
                </a:solidFill>
                <a:latin typeface="+mj-lt"/>
                <a:ea typeface="+mj-ea"/>
                <a:cs typeface="+mj-cs"/>
              </a:rPr>
              <a:t>?</a:t>
            </a:r>
          </a:p>
        </p:txBody>
      </p:sp>
    </p:spTree>
    <p:extLst>
      <p:ext uri="{BB962C8B-B14F-4D97-AF65-F5344CB8AC3E}">
        <p14:creationId xmlns:p14="http://schemas.microsoft.com/office/powerpoint/2010/main" val="3099449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Endurvinna, endurnýta og eyða minna: 4. hluti Hvernig getum við leyst málið?">
            <a:hlinkClick r:id="" action="ppaction://media"/>
            <a:extLst>
              <a:ext uri="{FF2B5EF4-FFF2-40B4-BE49-F238E27FC236}">
                <a16:creationId xmlns:a16="http://schemas.microsoft.com/office/drawing/2014/main" id="{E88DA34B-C0D5-7258-0575-271E6FFA3A5B}"/>
              </a:ext>
            </a:extLst>
          </p:cNvPr>
          <p:cNvPicPr>
            <a:picLocks noRot="1" noChangeAspect="1"/>
          </p:cNvPicPr>
          <p:nvPr>
            <a:videoFile r:link="rId1"/>
          </p:nvPr>
        </p:nvPicPr>
        <p:blipFill>
          <a:blip r:embed="rId4"/>
          <a:stretch>
            <a:fillRect/>
          </a:stretch>
        </p:blipFill>
        <p:spPr>
          <a:xfrm>
            <a:off x="836177" y="457200"/>
            <a:ext cx="10519646" cy="5943600"/>
          </a:xfrm>
          <a:prstGeom prst="rect">
            <a:avLst/>
          </a:prstGeom>
        </p:spPr>
      </p:pic>
      <p:sp>
        <p:nvSpPr>
          <p:cNvPr id="4" name="TextBox 3">
            <a:extLst>
              <a:ext uri="{FF2B5EF4-FFF2-40B4-BE49-F238E27FC236}">
                <a16:creationId xmlns:a16="http://schemas.microsoft.com/office/drawing/2014/main" id="{45956C23-FCC3-024B-66BC-923E93AE65F7}"/>
              </a:ext>
            </a:extLst>
          </p:cNvPr>
          <p:cNvSpPr txBox="1"/>
          <p:nvPr/>
        </p:nvSpPr>
        <p:spPr>
          <a:xfrm>
            <a:off x="1121410" y="226695"/>
            <a:ext cx="5882640" cy="600164"/>
          </a:xfrm>
          <a:prstGeom prst="rect">
            <a:avLst/>
          </a:prstGeom>
          <a:noFill/>
        </p:spPr>
        <p:txBody>
          <a:bodyPr wrap="square" rtlCol="0">
            <a:spAutoFit/>
          </a:bodyPr>
          <a:lstStyle/>
          <a:p>
            <a:pPr>
              <a:spcAft>
                <a:spcPts val="600"/>
              </a:spcAft>
            </a:pPr>
            <a:endParaRPr lang="is-IS" sz="1400">
              <a:solidFill>
                <a:srgbClr val="131313"/>
              </a:solidFill>
              <a:latin typeface="Univers" panose="020B0503020202020204" pitchFamily="34" charset="0"/>
            </a:endParaRPr>
          </a:p>
          <a:p>
            <a:pPr>
              <a:spcAft>
                <a:spcPts val="600"/>
              </a:spcAft>
            </a:pPr>
            <a:endParaRPr lang="is-IS" sz="1400">
              <a:latin typeface="Univers" panose="020B0503020202020204" pitchFamily="34" charset="0"/>
            </a:endParaRPr>
          </a:p>
        </p:txBody>
      </p:sp>
      <p:pic>
        <p:nvPicPr>
          <p:cNvPr id="3" name="Picture 2">
            <a:extLst>
              <a:ext uri="{FF2B5EF4-FFF2-40B4-BE49-F238E27FC236}">
                <a16:creationId xmlns:a16="http://schemas.microsoft.com/office/drawing/2014/main" id="{5BB9C097-FE0A-B356-31F4-EAEDB03ED5D6}"/>
              </a:ext>
            </a:extLst>
          </p:cNvPr>
          <p:cNvPicPr>
            <a:picLocks noChangeAspect="1"/>
          </p:cNvPicPr>
          <p:nvPr/>
        </p:nvPicPr>
        <p:blipFill>
          <a:blip r:embed="rId5"/>
          <a:srcRect/>
          <a:stretch/>
        </p:blipFill>
        <p:spPr>
          <a:xfrm>
            <a:off x="10685434" y="293"/>
            <a:ext cx="1119835" cy="1119835"/>
          </a:xfrm>
          <a:prstGeom prst="rect">
            <a:avLst/>
          </a:prstGeom>
        </p:spPr>
      </p:pic>
    </p:spTree>
    <p:extLst>
      <p:ext uri="{BB962C8B-B14F-4D97-AF65-F5344CB8AC3E}">
        <p14:creationId xmlns:p14="http://schemas.microsoft.com/office/powerpoint/2010/main" val="93346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45956C23-FCC3-024B-66BC-923E93AE65F7}"/>
              </a:ext>
            </a:extLst>
          </p:cNvPr>
          <p:cNvSpPr txBox="1"/>
          <p:nvPr/>
        </p:nvSpPr>
        <p:spPr>
          <a:xfrm>
            <a:off x="1121410" y="226695"/>
            <a:ext cx="5882640" cy="1831271"/>
          </a:xfrm>
          <a:prstGeom prst="rect">
            <a:avLst/>
          </a:prstGeom>
          <a:noFill/>
        </p:spPr>
        <p:txBody>
          <a:bodyPr wrap="square" rtlCol="0">
            <a:spAutoFit/>
          </a:bodyPr>
          <a:lstStyle/>
          <a:p>
            <a:pPr>
              <a:spcAft>
                <a:spcPts val="600"/>
              </a:spcAft>
            </a:pPr>
            <a:endParaRPr lang="is-IS">
              <a:solidFill>
                <a:srgbClr val="00B0F0"/>
              </a:solidFill>
              <a:latin typeface="Univers" panose="020B0503020202020204" pitchFamily="34" charset="0"/>
            </a:endParaRPr>
          </a:p>
          <a:p>
            <a:pPr>
              <a:spcAft>
                <a:spcPts val="600"/>
              </a:spcAft>
            </a:pPr>
            <a:endParaRPr lang="is-IS" sz="1400">
              <a:latin typeface="Univers" panose="020B0503020202020204" pitchFamily="34" charset="0"/>
            </a:endParaRPr>
          </a:p>
          <a:p>
            <a:pPr>
              <a:spcAft>
                <a:spcPts val="600"/>
              </a:spcAft>
            </a:pPr>
            <a:endParaRPr lang="is-IS" sz="1400" b="0" i="0">
              <a:solidFill>
                <a:srgbClr val="131313"/>
              </a:solidFill>
              <a:effectLst/>
              <a:latin typeface="Univers" panose="020B0503020202020204" pitchFamily="34" charset="0"/>
            </a:endParaRPr>
          </a:p>
          <a:p>
            <a:pPr>
              <a:spcAft>
                <a:spcPts val="600"/>
              </a:spcAft>
            </a:pPr>
            <a:endParaRPr lang="is-IS" sz="1400">
              <a:solidFill>
                <a:srgbClr val="131313"/>
              </a:solidFill>
              <a:latin typeface="Univers" panose="020B0503020202020204" pitchFamily="34" charset="0"/>
            </a:endParaRPr>
          </a:p>
          <a:p>
            <a:pPr>
              <a:spcAft>
                <a:spcPts val="600"/>
              </a:spcAft>
            </a:pPr>
            <a:endParaRPr lang="is-IS" sz="1400">
              <a:solidFill>
                <a:srgbClr val="131313"/>
              </a:solidFill>
              <a:latin typeface="Univers" panose="020B0503020202020204" pitchFamily="34" charset="0"/>
            </a:endParaRPr>
          </a:p>
          <a:p>
            <a:pPr>
              <a:spcAft>
                <a:spcPts val="600"/>
              </a:spcAft>
            </a:pPr>
            <a:endParaRPr lang="is-IS" sz="1400">
              <a:latin typeface="Univers" panose="020B0503020202020204" pitchFamily="34" charset="0"/>
            </a:endParaRPr>
          </a:p>
        </p:txBody>
      </p:sp>
      <p:sp>
        <p:nvSpPr>
          <p:cNvPr id="7" name="Rectangle 6">
            <a:extLst>
              <a:ext uri="{FF2B5EF4-FFF2-40B4-BE49-F238E27FC236}">
                <a16:creationId xmlns:a16="http://schemas.microsoft.com/office/drawing/2014/main" id="{1FF47531-1B36-D04D-8C94-8BB6AE9F8A0A}"/>
              </a:ext>
            </a:extLst>
          </p:cNvPr>
          <p:cNvSpPr/>
          <p:nvPr/>
        </p:nvSpPr>
        <p:spPr>
          <a:xfrm>
            <a:off x="0" y="1"/>
            <a:ext cx="12192000" cy="68577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C3344D-04AA-FE77-7DCA-58E39D89B42B}"/>
              </a:ext>
            </a:extLst>
          </p:cNvPr>
          <p:cNvPicPr>
            <a:picLocks noChangeAspect="1"/>
          </p:cNvPicPr>
          <p:nvPr/>
        </p:nvPicPr>
        <p:blipFill>
          <a:blip r:embed="rId4"/>
          <a:srcRect/>
          <a:stretch/>
        </p:blipFill>
        <p:spPr>
          <a:xfrm>
            <a:off x="10685434" y="293"/>
            <a:ext cx="1119835" cy="1119835"/>
          </a:xfrm>
          <a:prstGeom prst="rect">
            <a:avLst/>
          </a:prstGeom>
        </p:spPr>
      </p:pic>
      <p:pic>
        <p:nvPicPr>
          <p:cNvPr id="2" name="Online Media 1" title="Heimsmarkmið Sameinuðu þjóðanna - hvað getur þú gert?">
            <a:hlinkClick r:id="" action="ppaction://media"/>
            <a:extLst>
              <a:ext uri="{FF2B5EF4-FFF2-40B4-BE49-F238E27FC236}">
                <a16:creationId xmlns:a16="http://schemas.microsoft.com/office/drawing/2014/main" id="{58B5C4D4-B5A4-AB58-9588-15149633AB9F}"/>
              </a:ext>
            </a:extLst>
          </p:cNvPr>
          <p:cNvPicPr>
            <a:picLocks noRot="1" noChangeAspect="1"/>
          </p:cNvPicPr>
          <p:nvPr>
            <a:videoFile r:link="rId1"/>
          </p:nvPr>
        </p:nvPicPr>
        <p:blipFill>
          <a:blip r:embed="rId5"/>
          <a:stretch>
            <a:fillRect/>
          </a:stretch>
        </p:blipFill>
        <p:spPr>
          <a:xfrm>
            <a:off x="1631847" y="1204984"/>
            <a:ext cx="8766371" cy="4953000"/>
          </a:xfrm>
          <a:prstGeom prst="rect">
            <a:avLst/>
          </a:prstGeom>
        </p:spPr>
      </p:pic>
    </p:spTree>
    <p:extLst>
      <p:ext uri="{BB962C8B-B14F-4D97-AF65-F5344CB8AC3E}">
        <p14:creationId xmlns:p14="http://schemas.microsoft.com/office/powerpoint/2010/main" val="389729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956C23-FCC3-024B-66BC-923E93AE65F7}"/>
              </a:ext>
            </a:extLst>
          </p:cNvPr>
          <p:cNvSpPr txBox="1"/>
          <p:nvPr/>
        </p:nvSpPr>
        <p:spPr>
          <a:xfrm>
            <a:off x="386731" y="560210"/>
            <a:ext cx="8252567" cy="1815882"/>
          </a:xfrm>
          <a:prstGeom prst="rect">
            <a:avLst/>
          </a:prstGeom>
          <a:noFill/>
        </p:spPr>
        <p:txBody>
          <a:bodyPr wrap="square" rtlCol="0">
            <a:spAutoFit/>
          </a:bodyPr>
          <a:lstStyle/>
          <a:p>
            <a:r>
              <a:rPr lang="is-IS" sz="2400">
                <a:solidFill>
                  <a:srgbClr val="00B0F0"/>
                </a:solidFill>
                <a:latin typeface="Univers" panose="020B0503020202020204" pitchFamily="34" charset="0"/>
              </a:rPr>
              <a:t>Bekkjarsáttmálinn</a:t>
            </a:r>
          </a:p>
          <a:p>
            <a:r>
              <a:rPr lang="is-IS" sz="2400">
                <a:solidFill>
                  <a:srgbClr val="00B0F0"/>
                </a:solidFill>
                <a:latin typeface="Univers" panose="020B0503020202020204" pitchFamily="34" charset="0"/>
              </a:rPr>
              <a:t>Við í _____ erum sammála um að</a:t>
            </a:r>
            <a:r>
              <a:rPr lang="is-IS" sz="2800">
                <a:solidFill>
                  <a:srgbClr val="00B0F0"/>
                </a:solidFill>
                <a:latin typeface="Univers" panose="020B0503020202020204" pitchFamily="34" charset="0"/>
              </a:rPr>
              <a:t>…</a:t>
            </a:r>
          </a:p>
          <a:p>
            <a:endParaRPr lang="is-IS" sz="1400">
              <a:latin typeface="Univers" panose="020B0503020202020204" pitchFamily="34" charset="0"/>
            </a:endParaRPr>
          </a:p>
          <a:p>
            <a:endParaRPr lang="is-IS" sz="1400" b="0" i="0">
              <a:solidFill>
                <a:srgbClr val="131313"/>
              </a:solidFill>
              <a:effectLst/>
              <a:latin typeface="Univers" panose="020B0503020202020204" pitchFamily="34" charset="0"/>
            </a:endParaRPr>
          </a:p>
          <a:p>
            <a:endParaRPr lang="is-IS" sz="1400">
              <a:solidFill>
                <a:srgbClr val="131313"/>
              </a:solidFill>
              <a:latin typeface="Univers" panose="020B0503020202020204" pitchFamily="34" charset="0"/>
            </a:endParaRPr>
          </a:p>
          <a:p>
            <a:endParaRPr lang="is-IS" sz="1400">
              <a:latin typeface="Univers" panose="020B0503020202020204" pitchFamily="34" charset="0"/>
            </a:endParaRPr>
          </a:p>
        </p:txBody>
      </p:sp>
      <p:pic>
        <p:nvPicPr>
          <p:cNvPr id="2" name="Picture 1" descr="A poster of a variety of icons&#10;&#10;Description automatically generated with medium confidence">
            <a:extLst>
              <a:ext uri="{FF2B5EF4-FFF2-40B4-BE49-F238E27FC236}">
                <a16:creationId xmlns:a16="http://schemas.microsoft.com/office/drawing/2014/main" id="{27B3B8BE-7BA0-29EC-9E59-08E2C31B1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98" y="4887440"/>
            <a:ext cx="1131725" cy="1584472"/>
          </a:xfrm>
          <a:prstGeom prst="rect">
            <a:avLst/>
          </a:prstGeom>
        </p:spPr>
      </p:pic>
      <p:pic>
        <p:nvPicPr>
          <p:cNvPr id="3" name="Picture 2" descr="A yellow rectangular sign with white text&#10;&#10;Description automatically generated">
            <a:extLst>
              <a:ext uri="{FF2B5EF4-FFF2-40B4-BE49-F238E27FC236}">
                <a16:creationId xmlns:a16="http://schemas.microsoft.com/office/drawing/2014/main" id="{3B5DE6C7-02D5-FBF4-2E67-2118F862BB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110" y="5291284"/>
            <a:ext cx="1199999" cy="1199999"/>
          </a:xfrm>
          <a:prstGeom prst="rect">
            <a:avLst/>
          </a:prstGeom>
        </p:spPr>
      </p:pic>
      <p:pic>
        <p:nvPicPr>
          <p:cNvPr id="7" name="Picture 6" descr="A green and white sign with a globe and a eye&#10;&#10;Description automatically generated">
            <a:extLst>
              <a:ext uri="{FF2B5EF4-FFF2-40B4-BE49-F238E27FC236}">
                <a16:creationId xmlns:a16="http://schemas.microsoft.com/office/drawing/2014/main" id="{4F72608B-CD93-B5BF-9B91-FF9A6037E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2040" y="5291286"/>
            <a:ext cx="1201299" cy="1199999"/>
          </a:xfrm>
          <a:prstGeom prst="rect">
            <a:avLst/>
          </a:prstGeom>
        </p:spPr>
      </p:pic>
      <p:pic>
        <p:nvPicPr>
          <p:cNvPr id="8" name="Picture 7" descr="A bird with a branch on a mallet&#10;&#10;Description automatically generated">
            <a:extLst>
              <a:ext uri="{FF2B5EF4-FFF2-40B4-BE49-F238E27FC236}">
                <a16:creationId xmlns:a16="http://schemas.microsoft.com/office/drawing/2014/main" id="{910DA6C8-9162-B8BC-7262-0F65105BD4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5270" y="5291285"/>
            <a:ext cx="1199999" cy="1199999"/>
          </a:xfrm>
          <a:prstGeom prst="rect">
            <a:avLst/>
          </a:prstGeom>
        </p:spPr>
      </p:pic>
      <p:pic>
        <p:nvPicPr>
          <p:cNvPr id="9" name="Picture 8">
            <a:extLst>
              <a:ext uri="{FF2B5EF4-FFF2-40B4-BE49-F238E27FC236}">
                <a16:creationId xmlns:a16="http://schemas.microsoft.com/office/drawing/2014/main" id="{BBD6827B-DEBF-505C-DCB4-CE278DC6A56C}"/>
              </a:ext>
            </a:extLst>
          </p:cNvPr>
          <p:cNvPicPr>
            <a:picLocks noChangeAspect="1"/>
          </p:cNvPicPr>
          <p:nvPr/>
        </p:nvPicPr>
        <p:blipFill>
          <a:blip r:embed="rId7"/>
          <a:stretch>
            <a:fillRect/>
          </a:stretch>
        </p:blipFill>
        <p:spPr>
          <a:xfrm>
            <a:off x="9979077" y="1952636"/>
            <a:ext cx="1826192" cy="1826192"/>
          </a:xfrm>
          <a:prstGeom prst="rect">
            <a:avLst/>
          </a:prstGeom>
        </p:spPr>
      </p:pic>
      <p:pic>
        <p:nvPicPr>
          <p:cNvPr id="5" name="Picture 4">
            <a:extLst>
              <a:ext uri="{FF2B5EF4-FFF2-40B4-BE49-F238E27FC236}">
                <a16:creationId xmlns:a16="http://schemas.microsoft.com/office/drawing/2014/main" id="{923E236F-1A0B-93DC-B166-3AD61D1673AE}"/>
              </a:ext>
            </a:extLst>
          </p:cNvPr>
          <p:cNvPicPr>
            <a:picLocks noChangeAspect="1"/>
          </p:cNvPicPr>
          <p:nvPr/>
        </p:nvPicPr>
        <p:blipFill>
          <a:blip r:embed="rId8"/>
          <a:srcRect/>
          <a:stretch/>
        </p:blipFill>
        <p:spPr>
          <a:xfrm>
            <a:off x="10685434" y="293"/>
            <a:ext cx="1119835" cy="1119835"/>
          </a:xfrm>
          <a:prstGeom prst="rect">
            <a:avLst/>
          </a:prstGeom>
        </p:spPr>
      </p:pic>
    </p:spTree>
    <p:extLst>
      <p:ext uri="{BB962C8B-B14F-4D97-AF65-F5344CB8AC3E}">
        <p14:creationId xmlns:p14="http://schemas.microsoft.com/office/powerpoint/2010/main" val="3034298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3AA27D-F359-212B-F260-A541A944FF90}"/>
              </a:ext>
            </a:extLst>
          </p:cNvPr>
          <p:cNvSpPr txBox="1"/>
          <p:nvPr/>
        </p:nvSpPr>
        <p:spPr>
          <a:xfrm>
            <a:off x="331304" y="1290221"/>
            <a:ext cx="7251540" cy="5262979"/>
          </a:xfrm>
          <a:prstGeom prst="rect">
            <a:avLst/>
          </a:prstGeom>
          <a:noFill/>
        </p:spPr>
        <p:txBody>
          <a:bodyPr wrap="square" rtlCol="0">
            <a:spAutoFit/>
          </a:bodyPr>
          <a:lstStyle/>
          <a:p>
            <a:r>
              <a:rPr lang="is-IS" sz="1400" b="0" i="0">
                <a:solidFill>
                  <a:srgbClr val="131313"/>
                </a:solidFill>
                <a:effectLst/>
                <a:latin typeface="Univers" panose="020B0503020202020204" pitchFamily="34" charset="0"/>
              </a:rPr>
              <a:t>Hvernig væri það? </a:t>
            </a:r>
          </a:p>
          <a:p>
            <a:r>
              <a:rPr lang="is-IS" sz="1400" b="0" i="0">
                <a:solidFill>
                  <a:srgbClr val="131313"/>
                </a:solidFill>
                <a:effectLst/>
                <a:latin typeface="Univers" panose="020B0503020202020204" pitchFamily="34" charset="0"/>
              </a:rPr>
              <a:t>Það væri næs ef það væri alltaf sumar </a:t>
            </a:r>
          </a:p>
          <a:p>
            <a:r>
              <a:rPr lang="is-IS" sz="1400" b="0" i="0">
                <a:solidFill>
                  <a:srgbClr val="131313"/>
                </a:solidFill>
                <a:effectLst/>
                <a:latin typeface="Univers" panose="020B0503020202020204" pitchFamily="34" charset="0"/>
              </a:rPr>
              <a:t>og pokémon væri til </a:t>
            </a:r>
          </a:p>
          <a:p>
            <a:r>
              <a:rPr lang="is-IS" sz="1400" b="0" i="0">
                <a:solidFill>
                  <a:srgbClr val="131313"/>
                </a:solidFill>
                <a:effectLst/>
                <a:latin typeface="Univers" panose="020B0503020202020204" pitchFamily="34" charset="0"/>
              </a:rPr>
              <a:t>það væri næs ef að gæludýrin okkar </a:t>
            </a:r>
          </a:p>
          <a:p>
            <a:r>
              <a:rPr lang="is-IS" sz="1400" b="0" i="0">
                <a:solidFill>
                  <a:srgbClr val="131313"/>
                </a:solidFill>
                <a:effectLst/>
                <a:latin typeface="Univers" panose="020B0503020202020204" pitchFamily="34" charset="0"/>
              </a:rPr>
              <a:t>töluðu sama mál og við </a:t>
            </a:r>
          </a:p>
          <a:p>
            <a:r>
              <a:rPr lang="is-IS" sz="1400" b="0" i="0">
                <a:solidFill>
                  <a:srgbClr val="131313"/>
                </a:solidFill>
                <a:effectLst/>
                <a:latin typeface="Univers" panose="020B0503020202020204" pitchFamily="34" charset="0"/>
              </a:rPr>
              <a:t>það er margt sem ekki er hægt að breyta </a:t>
            </a:r>
          </a:p>
          <a:p>
            <a:r>
              <a:rPr lang="is-IS" sz="1400" b="0" i="0">
                <a:solidFill>
                  <a:srgbClr val="131313"/>
                </a:solidFill>
                <a:effectLst/>
                <a:latin typeface="Univers" panose="020B0503020202020204" pitchFamily="34" charset="0"/>
              </a:rPr>
              <a:t>en það á samt ekki við um allt </a:t>
            </a:r>
          </a:p>
          <a:p>
            <a:endParaRPr lang="is-IS" sz="1400">
              <a:solidFill>
                <a:srgbClr val="131313"/>
              </a:solidFill>
              <a:latin typeface="Univers" panose="020B0503020202020204" pitchFamily="34" charset="0"/>
            </a:endParaRPr>
          </a:p>
          <a:p>
            <a:r>
              <a:rPr lang="is-IS" sz="1400" b="0" i="0">
                <a:solidFill>
                  <a:srgbClr val="131313"/>
                </a:solidFill>
                <a:effectLst/>
                <a:latin typeface="Univers" panose="020B0503020202020204" pitchFamily="34" charset="0"/>
              </a:rPr>
              <a:t>Kaupum minna drasl </a:t>
            </a:r>
          </a:p>
          <a:p>
            <a:r>
              <a:rPr lang="is-IS" sz="1400" b="0" i="0">
                <a:solidFill>
                  <a:srgbClr val="131313"/>
                </a:solidFill>
                <a:effectLst/>
                <a:latin typeface="Univers" panose="020B0503020202020204" pitchFamily="34" charset="0"/>
              </a:rPr>
              <a:t>notum minna plast </a:t>
            </a:r>
          </a:p>
          <a:p>
            <a:r>
              <a:rPr lang="is-IS" sz="1400" b="0" i="0">
                <a:solidFill>
                  <a:srgbClr val="131313"/>
                </a:solidFill>
                <a:effectLst/>
                <a:latin typeface="Univers" panose="020B0503020202020204" pitchFamily="34" charset="0"/>
              </a:rPr>
              <a:t>verum góð við hvert annað </a:t>
            </a:r>
          </a:p>
          <a:p>
            <a:r>
              <a:rPr lang="is-IS" sz="1400" b="0" i="0">
                <a:solidFill>
                  <a:srgbClr val="131313"/>
                </a:solidFill>
                <a:effectLst/>
                <a:latin typeface="Univers" panose="020B0503020202020204" pitchFamily="34" charset="0"/>
              </a:rPr>
              <a:t>hvernig væri það </a:t>
            </a:r>
          </a:p>
          <a:p>
            <a:r>
              <a:rPr lang="is-IS" sz="1400" b="0" i="0">
                <a:solidFill>
                  <a:srgbClr val="131313"/>
                </a:solidFill>
                <a:effectLst/>
                <a:latin typeface="Univers" panose="020B0503020202020204" pitchFamily="34" charset="0"/>
              </a:rPr>
              <a:t>pössum jörðina </a:t>
            </a:r>
          </a:p>
          <a:p>
            <a:r>
              <a:rPr lang="is-IS" sz="1400" b="0" i="0">
                <a:solidFill>
                  <a:srgbClr val="131313"/>
                </a:solidFill>
                <a:effectLst/>
                <a:latin typeface="Univers" panose="020B0503020202020204" pitchFamily="34" charset="0"/>
              </a:rPr>
              <a:t>friður allstaðar </a:t>
            </a:r>
          </a:p>
          <a:p>
            <a:r>
              <a:rPr lang="is-IS" sz="1400" b="0" i="0">
                <a:solidFill>
                  <a:srgbClr val="131313"/>
                </a:solidFill>
                <a:effectLst/>
                <a:latin typeface="Univers" panose="020B0503020202020204" pitchFamily="34" charset="0"/>
              </a:rPr>
              <a:t>hvernig væri það betra </a:t>
            </a:r>
          </a:p>
          <a:p>
            <a:endParaRPr lang="is-IS" sz="1400">
              <a:solidFill>
                <a:srgbClr val="131313"/>
              </a:solidFill>
              <a:latin typeface="Univers" panose="020B0503020202020204" pitchFamily="34" charset="0"/>
            </a:endParaRPr>
          </a:p>
          <a:p>
            <a:r>
              <a:rPr lang="is-IS" sz="1400" b="0" i="0">
                <a:solidFill>
                  <a:srgbClr val="131313"/>
                </a:solidFill>
                <a:effectLst/>
                <a:latin typeface="Univers" panose="020B0503020202020204" pitchFamily="34" charset="0"/>
              </a:rPr>
              <a:t>Það væri næs að fá að ráða öllu </a:t>
            </a:r>
          </a:p>
          <a:p>
            <a:r>
              <a:rPr lang="is-IS" sz="1400" b="0" i="0">
                <a:solidFill>
                  <a:srgbClr val="131313"/>
                </a:solidFill>
                <a:effectLst/>
                <a:latin typeface="Univers" panose="020B0503020202020204" pitchFamily="34" charset="0"/>
              </a:rPr>
              <a:t>að geta flogið og galdrað smá </a:t>
            </a:r>
          </a:p>
          <a:p>
            <a:r>
              <a:rPr lang="is-IS" sz="1400" b="0" i="0">
                <a:solidFill>
                  <a:srgbClr val="131313"/>
                </a:solidFill>
                <a:effectLst/>
                <a:latin typeface="Univers" panose="020B0503020202020204" pitchFamily="34" charset="0"/>
              </a:rPr>
              <a:t>það væri næs að gera allt sem manni langar </a:t>
            </a:r>
          </a:p>
          <a:p>
            <a:r>
              <a:rPr lang="is-IS" sz="1400" b="0" i="0">
                <a:solidFill>
                  <a:srgbClr val="131313"/>
                </a:solidFill>
                <a:effectLst/>
                <a:latin typeface="Univers" panose="020B0503020202020204" pitchFamily="34" charset="0"/>
              </a:rPr>
              <a:t>fá allt sem maður vill fá </a:t>
            </a:r>
          </a:p>
          <a:p>
            <a:r>
              <a:rPr lang="is-IS" sz="1400" b="0" i="0">
                <a:solidFill>
                  <a:srgbClr val="131313"/>
                </a:solidFill>
                <a:effectLst/>
                <a:latin typeface="Univers" panose="020B0503020202020204" pitchFamily="34" charset="0"/>
              </a:rPr>
              <a:t>það er margt sem ekki er hægt að breyta </a:t>
            </a:r>
          </a:p>
          <a:p>
            <a:r>
              <a:rPr lang="is-IS" sz="1400" b="0" i="0">
                <a:solidFill>
                  <a:srgbClr val="131313"/>
                </a:solidFill>
                <a:effectLst/>
                <a:latin typeface="Univers" panose="020B0503020202020204" pitchFamily="34" charset="0"/>
              </a:rPr>
              <a:t>en samt getum við gert svo margt </a:t>
            </a:r>
          </a:p>
          <a:p>
            <a:endParaRPr lang="is-IS" sz="1400">
              <a:solidFill>
                <a:srgbClr val="131313"/>
              </a:solidFill>
              <a:latin typeface="Univers" panose="020B0503020202020204" pitchFamily="34" charset="0"/>
            </a:endParaRPr>
          </a:p>
          <a:p>
            <a:endParaRPr lang="is-IS" sz="1400">
              <a:latin typeface="Univers" panose="020B0503020202020204" pitchFamily="34" charset="0"/>
            </a:endParaRPr>
          </a:p>
        </p:txBody>
      </p:sp>
      <p:sp>
        <p:nvSpPr>
          <p:cNvPr id="3" name="TextBox 2">
            <a:extLst>
              <a:ext uri="{FF2B5EF4-FFF2-40B4-BE49-F238E27FC236}">
                <a16:creationId xmlns:a16="http://schemas.microsoft.com/office/drawing/2014/main" id="{12321420-D482-EAE7-4180-8B1499EA4266}"/>
              </a:ext>
            </a:extLst>
          </p:cNvPr>
          <p:cNvSpPr txBox="1"/>
          <p:nvPr/>
        </p:nvSpPr>
        <p:spPr>
          <a:xfrm>
            <a:off x="4586043" y="1092684"/>
            <a:ext cx="2615358" cy="3539430"/>
          </a:xfrm>
          <a:prstGeom prst="rect">
            <a:avLst/>
          </a:prstGeom>
          <a:noFill/>
        </p:spPr>
        <p:txBody>
          <a:bodyPr wrap="square" rtlCol="0">
            <a:spAutoFit/>
          </a:bodyPr>
          <a:lstStyle/>
          <a:p>
            <a:endParaRPr lang="is-IS" sz="1400" b="0" i="0">
              <a:solidFill>
                <a:srgbClr val="131313"/>
              </a:solidFill>
              <a:effectLst/>
              <a:latin typeface="Univers" panose="020B0503020202020204" pitchFamily="34" charset="0"/>
            </a:endParaRPr>
          </a:p>
          <a:p>
            <a:r>
              <a:rPr lang="is-IS" sz="1400" b="0" i="0">
                <a:solidFill>
                  <a:srgbClr val="131313"/>
                </a:solidFill>
                <a:effectLst/>
                <a:latin typeface="Univers" panose="020B0503020202020204" pitchFamily="34" charset="0"/>
              </a:rPr>
              <a:t>Við getum brosað meira </a:t>
            </a:r>
          </a:p>
          <a:p>
            <a:r>
              <a:rPr lang="is-IS" sz="1400" b="0" i="0">
                <a:solidFill>
                  <a:srgbClr val="131313"/>
                </a:solidFill>
                <a:effectLst/>
                <a:latin typeface="Univers" panose="020B0503020202020204" pitchFamily="34" charset="0"/>
              </a:rPr>
              <a:t>hlustað meira á börn </a:t>
            </a:r>
          </a:p>
          <a:p>
            <a:r>
              <a:rPr lang="is-IS" sz="1400" b="0" i="0">
                <a:solidFill>
                  <a:srgbClr val="131313"/>
                </a:solidFill>
                <a:effectLst/>
                <a:latin typeface="Univers" panose="020B0503020202020204" pitchFamily="34" charset="0"/>
              </a:rPr>
              <a:t>plantað fleiri trjám </a:t>
            </a:r>
          </a:p>
          <a:p>
            <a:r>
              <a:rPr lang="is-IS" sz="1400" b="0" i="0">
                <a:solidFill>
                  <a:srgbClr val="131313"/>
                </a:solidFill>
                <a:effectLst/>
                <a:latin typeface="Univers" panose="020B0503020202020204" pitchFamily="34" charset="0"/>
              </a:rPr>
              <a:t>og snúið sókn í vörn </a:t>
            </a:r>
          </a:p>
          <a:p>
            <a:r>
              <a:rPr lang="is-IS" sz="1400" b="0" i="0">
                <a:solidFill>
                  <a:srgbClr val="131313"/>
                </a:solidFill>
                <a:effectLst/>
                <a:latin typeface="Univers" panose="020B0503020202020204" pitchFamily="34" charset="0"/>
              </a:rPr>
              <a:t>við getum elskað meira </a:t>
            </a:r>
          </a:p>
          <a:p>
            <a:r>
              <a:rPr lang="is-IS" sz="1400" b="0" i="0">
                <a:solidFill>
                  <a:srgbClr val="131313"/>
                </a:solidFill>
                <a:effectLst/>
                <a:latin typeface="Univers" panose="020B0503020202020204" pitchFamily="34" charset="0"/>
              </a:rPr>
              <a:t>við getum elskað meira </a:t>
            </a:r>
          </a:p>
          <a:p>
            <a:endParaRPr lang="is-IS" sz="1400">
              <a:solidFill>
                <a:srgbClr val="131313"/>
              </a:solidFill>
              <a:latin typeface="Univers" panose="020B0503020202020204" pitchFamily="34" charset="0"/>
            </a:endParaRPr>
          </a:p>
          <a:p>
            <a:r>
              <a:rPr lang="is-IS" sz="1400" b="0" i="0">
                <a:solidFill>
                  <a:srgbClr val="131313"/>
                </a:solidFill>
                <a:effectLst/>
                <a:latin typeface="Univers" panose="020B0503020202020204" pitchFamily="34" charset="0"/>
              </a:rPr>
              <a:t>Kaupum minna drasl </a:t>
            </a:r>
          </a:p>
          <a:p>
            <a:r>
              <a:rPr lang="is-IS" sz="1400" b="0" i="0">
                <a:solidFill>
                  <a:srgbClr val="131313"/>
                </a:solidFill>
                <a:effectLst/>
                <a:latin typeface="Univers" panose="020B0503020202020204" pitchFamily="34" charset="0"/>
              </a:rPr>
              <a:t>notum minna plast </a:t>
            </a:r>
          </a:p>
          <a:p>
            <a:r>
              <a:rPr lang="is-IS" sz="1400" b="0" i="0">
                <a:solidFill>
                  <a:srgbClr val="131313"/>
                </a:solidFill>
                <a:effectLst/>
                <a:latin typeface="Univers" panose="020B0503020202020204" pitchFamily="34" charset="0"/>
              </a:rPr>
              <a:t>verum góð við hvert annað </a:t>
            </a:r>
          </a:p>
          <a:p>
            <a:r>
              <a:rPr lang="is-IS" sz="1400" b="0" i="0">
                <a:solidFill>
                  <a:srgbClr val="131313"/>
                </a:solidFill>
                <a:effectLst/>
                <a:latin typeface="Univers" panose="020B0503020202020204" pitchFamily="34" charset="0"/>
              </a:rPr>
              <a:t>hvernig væri það </a:t>
            </a:r>
          </a:p>
          <a:p>
            <a:r>
              <a:rPr lang="is-IS" sz="1400" b="0" i="0">
                <a:solidFill>
                  <a:srgbClr val="131313"/>
                </a:solidFill>
                <a:effectLst/>
                <a:latin typeface="Univers" panose="020B0503020202020204" pitchFamily="34" charset="0"/>
              </a:rPr>
              <a:t>pössum jörðina </a:t>
            </a:r>
          </a:p>
          <a:p>
            <a:r>
              <a:rPr lang="is-IS" sz="1400" b="0" i="0">
                <a:solidFill>
                  <a:srgbClr val="131313"/>
                </a:solidFill>
                <a:effectLst/>
                <a:latin typeface="Univers" panose="020B0503020202020204" pitchFamily="34" charset="0"/>
              </a:rPr>
              <a:t>friður allstaðar </a:t>
            </a:r>
          </a:p>
          <a:p>
            <a:r>
              <a:rPr lang="is-IS" sz="1400" b="0" i="0">
                <a:solidFill>
                  <a:srgbClr val="131313"/>
                </a:solidFill>
                <a:effectLst/>
                <a:latin typeface="Univers" panose="020B0503020202020204" pitchFamily="34" charset="0"/>
              </a:rPr>
              <a:t>hvernig væri það </a:t>
            </a:r>
          </a:p>
          <a:p>
            <a:r>
              <a:rPr lang="is-IS" sz="1400" b="0" i="0">
                <a:solidFill>
                  <a:srgbClr val="131313"/>
                </a:solidFill>
                <a:effectLst/>
                <a:latin typeface="Univers" panose="020B0503020202020204" pitchFamily="34" charset="0"/>
              </a:rPr>
              <a:t>það væri næs</a:t>
            </a:r>
            <a:endParaRPr lang="is-IS" sz="1400">
              <a:latin typeface="Univers" panose="020B0503020202020204" pitchFamily="34" charset="0"/>
            </a:endParaRPr>
          </a:p>
        </p:txBody>
      </p:sp>
      <p:pic>
        <p:nvPicPr>
          <p:cNvPr id="8" name="Picture 7">
            <a:extLst>
              <a:ext uri="{FF2B5EF4-FFF2-40B4-BE49-F238E27FC236}">
                <a16:creationId xmlns:a16="http://schemas.microsoft.com/office/drawing/2014/main" id="{3208F0DF-D8F6-5357-D9DC-27ABF1672FB5}"/>
              </a:ext>
            </a:extLst>
          </p:cNvPr>
          <p:cNvPicPr>
            <a:picLocks noChangeAspect="1"/>
          </p:cNvPicPr>
          <p:nvPr/>
        </p:nvPicPr>
        <p:blipFill>
          <a:blip r:embed="rId3"/>
          <a:srcRect/>
          <a:stretch/>
        </p:blipFill>
        <p:spPr>
          <a:xfrm>
            <a:off x="10672182" y="293"/>
            <a:ext cx="1119835" cy="1119835"/>
          </a:xfrm>
          <a:prstGeom prst="rect">
            <a:avLst/>
          </a:prstGeom>
        </p:spPr>
      </p:pic>
      <p:pic>
        <p:nvPicPr>
          <p:cNvPr id="9" name="Picture 8" descr="A person with long hair&#10;&#10;Description automatically generated">
            <a:extLst>
              <a:ext uri="{FF2B5EF4-FFF2-40B4-BE49-F238E27FC236}">
                <a16:creationId xmlns:a16="http://schemas.microsoft.com/office/drawing/2014/main" id="{06C7615E-AD58-E4E2-5B72-FDAE5C2CD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6308" y="4159266"/>
            <a:ext cx="4636592" cy="2393934"/>
          </a:xfrm>
          <a:prstGeom prst="rect">
            <a:avLst/>
          </a:prstGeom>
        </p:spPr>
      </p:pic>
      <p:sp>
        <p:nvSpPr>
          <p:cNvPr id="12" name="TextBox 11">
            <a:extLst>
              <a:ext uri="{FF2B5EF4-FFF2-40B4-BE49-F238E27FC236}">
                <a16:creationId xmlns:a16="http://schemas.microsoft.com/office/drawing/2014/main" id="{24A58793-5F46-D505-BF4D-0FF86536EE19}"/>
              </a:ext>
            </a:extLst>
          </p:cNvPr>
          <p:cNvSpPr txBox="1"/>
          <p:nvPr/>
        </p:nvSpPr>
        <p:spPr>
          <a:xfrm>
            <a:off x="318052" y="726975"/>
            <a:ext cx="7617080" cy="461665"/>
          </a:xfrm>
          <a:prstGeom prst="rect">
            <a:avLst/>
          </a:prstGeom>
          <a:noFill/>
        </p:spPr>
        <p:txBody>
          <a:bodyPr wrap="square">
            <a:spAutoFit/>
          </a:bodyPr>
          <a:lstStyle/>
          <a:p>
            <a:r>
              <a:rPr lang="is-IS" sz="2400" b="1">
                <a:solidFill>
                  <a:srgbClr val="00B0F0"/>
                </a:solidFill>
                <a:latin typeface="Univers" panose="020B0503020202020204" pitchFamily="34" charset="0"/>
              </a:rPr>
              <a:t>Texti við lagið: </a:t>
            </a:r>
            <a:r>
              <a:rPr lang="is-IS" sz="2400" b="1" i="1">
                <a:solidFill>
                  <a:srgbClr val="00B0F0"/>
                </a:solidFill>
                <a:latin typeface="Univers" panose="020B0503020202020204" pitchFamily="34" charset="0"/>
              </a:rPr>
              <a:t>Hvernig væri það? </a:t>
            </a:r>
            <a:r>
              <a:rPr lang="is-IS" sz="2400" b="1">
                <a:solidFill>
                  <a:srgbClr val="00B0F0"/>
                </a:solidFill>
                <a:latin typeface="Univers" panose="020B0503020202020204" pitchFamily="34" charset="0"/>
              </a:rPr>
              <a:t>með Daða Frey</a:t>
            </a:r>
          </a:p>
        </p:txBody>
      </p:sp>
    </p:spTree>
    <p:extLst>
      <p:ext uri="{BB962C8B-B14F-4D97-AF65-F5344CB8AC3E}">
        <p14:creationId xmlns:p14="http://schemas.microsoft.com/office/powerpoint/2010/main" val="558034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91C948-0C15-7271-BD7A-9A32CC481C4F}"/>
              </a:ext>
            </a:extLst>
          </p:cNvPr>
          <p:cNvSpPr txBox="1"/>
          <p:nvPr/>
        </p:nvSpPr>
        <p:spPr>
          <a:xfrm>
            <a:off x="314269" y="1995130"/>
            <a:ext cx="6207917" cy="4247317"/>
          </a:xfrm>
          <a:prstGeom prst="rect">
            <a:avLst/>
          </a:prstGeom>
          <a:noFill/>
        </p:spPr>
        <p:txBody>
          <a:bodyPr wrap="square" lIns="91440" tIns="45720" rIns="91440" bIns="45720" rtlCol="0" anchor="t">
            <a:spAutoFit/>
          </a:bodyPr>
          <a:lstStyle/>
          <a:p>
            <a:r>
              <a:rPr lang="is-IS" sz="2400" b="1">
                <a:solidFill>
                  <a:srgbClr val="FFC000"/>
                </a:solidFill>
                <a:latin typeface="Univers"/>
              </a:rPr>
              <a:t>Um UNICEF – Hreyfinguna</a:t>
            </a:r>
          </a:p>
          <a:p>
            <a:endParaRPr lang="is-IS">
              <a:latin typeface="Univers" panose="020B0503020202020204" pitchFamily="34" charset="0"/>
            </a:endParaRPr>
          </a:p>
          <a:p>
            <a:pPr algn="l"/>
            <a:r>
              <a:rPr lang="is-IS" sz="1400" i="0">
                <a:effectLst/>
                <a:latin typeface="Univers"/>
              </a:rPr>
              <a:t>Börnin sem taka þátt í UNICEF - Hreyfingunni fá vandaða fræðslu um réttindi sín og ólíkar aðstæður jafnaldra sinna í öðrum löndum. Þau láta til sín taka með áheitasöfnun sem nær hámarki á sérstökum viðburðadegi sem skólinn eða frístundin skipuleggur. </a:t>
            </a:r>
          </a:p>
          <a:p>
            <a:pPr algn="l"/>
            <a:endParaRPr lang="is-IS" sz="1400" i="0">
              <a:effectLst/>
              <a:latin typeface="Univers" panose="020B0503020202020204" pitchFamily="34" charset="0"/>
            </a:endParaRPr>
          </a:p>
          <a:p>
            <a:pPr algn="l"/>
            <a:r>
              <a:rPr lang="is-IS" sz="1400" i="0">
                <a:effectLst/>
                <a:latin typeface="Univers"/>
              </a:rPr>
              <a:t>UNICEF - Hreyfingin hæfir öllum börnum, jafnt stórum sem smáum. Verkefnið samræmist grunnþáttum námsskrár um heilbrigði, velferð, lýðræði, mannréttindi og jafnrétti. Markmiðið er að börnin fræðist um réttindi sín og allra barna og finnist þau um leið hafa áorkað einhverju í þágu jafnaldra sinna, sem búa við lakari lífskjör eða hafa þurft að leggja á flótta vegna stríðsátaka eða náttúruhamfara. Mikilvægt er að börnin upplifi að hægt sé að leysa vandamál ef gripið er til aðgerða.</a:t>
            </a:r>
          </a:p>
          <a:p>
            <a:pPr algn="l"/>
            <a:endParaRPr lang="is-IS" sz="1400">
              <a:latin typeface="Univers" panose="020B0503020202020204" pitchFamily="34" charset="0"/>
            </a:endParaRPr>
          </a:p>
          <a:p>
            <a:r>
              <a:rPr lang="is-IS" sz="1400" b="1" i="0">
                <a:effectLst/>
                <a:latin typeface="Univers"/>
              </a:rPr>
              <a:t>Í þessum glærupakka er fræðsla og verkefni fyrir</a:t>
            </a:r>
            <a:r>
              <a:rPr lang="is-IS" sz="1400" b="1">
                <a:latin typeface="Univers"/>
              </a:rPr>
              <a:t> miðstig</a:t>
            </a:r>
            <a:r>
              <a:rPr lang="is-IS" sz="1400" b="1" i="0">
                <a:effectLst/>
                <a:latin typeface="Univers"/>
              </a:rPr>
              <a:t> grunnskóla.</a:t>
            </a:r>
            <a:r>
              <a:rPr lang="is-IS" sz="1400" b="1">
                <a:latin typeface="Univers"/>
              </a:rPr>
              <a:t> </a:t>
            </a:r>
          </a:p>
          <a:p>
            <a:r>
              <a:rPr lang="is-IS" sz="1400" b="1">
                <a:latin typeface="Univers"/>
              </a:rPr>
              <a:t>Gott er að vera búin að ljúka hluta 1.</a:t>
            </a:r>
            <a:endParaRPr lang="is-IS" sz="1400" b="1" i="0">
              <a:effectLst/>
              <a:latin typeface="Univers" panose="020B0503020202020204" pitchFamily="34" charset="0"/>
            </a:endParaRPr>
          </a:p>
          <a:p>
            <a:endParaRPr lang="is-IS">
              <a:solidFill>
                <a:schemeClr val="bg1"/>
              </a:solidFill>
              <a:latin typeface="Univers" panose="020B0503020202020204" pitchFamily="34" charset="0"/>
            </a:endParaRPr>
          </a:p>
        </p:txBody>
      </p:sp>
      <p:pic>
        <p:nvPicPr>
          <p:cNvPr id="12" name="Picture 11" descr="A person writing in a notebook&#10;&#10;Description automatically generated">
            <a:extLst>
              <a:ext uri="{FF2B5EF4-FFF2-40B4-BE49-F238E27FC236}">
                <a16:creationId xmlns:a16="http://schemas.microsoft.com/office/drawing/2014/main" id="{4A2C487B-99C0-57C1-C9FA-FCC0A0ACA023}"/>
              </a:ext>
            </a:extLst>
          </p:cNvPr>
          <p:cNvPicPr>
            <a:picLocks noChangeAspect="1"/>
          </p:cNvPicPr>
          <p:nvPr/>
        </p:nvPicPr>
        <p:blipFill rotWithShape="1">
          <a:blip r:embed="rId2">
            <a:extLst>
              <a:ext uri="{28A0092B-C50C-407E-A947-70E740481C1C}">
                <a14:useLocalDpi xmlns:a14="http://schemas.microsoft.com/office/drawing/2010/main" val="0"/>
              </a:ext>
            </a:extLst>
          </a:blip>
          <a:srcRect l="11495" t="22670" r="8350"/>
          <a:stretch/>
        </p:blipFill>
        <p:spPr>
          <a:xfrm rot="5400000">
            <a:off x="6282150" y="947860"/>
            <a:ext cx="6857708" cy="4961990"/>
          </a:xfrm>
          <a:prstGeom prst="rect">
            <a:avLst/>
          </a:prstGeom>
        </p:spPr>
      </p:pic>
      <p:sp>
        <p:nvSpPr>
          <p:cNvPr id="10" name="TextBox 9">
            <a:extLst>
              <a:ext uri="{FF2B5EF4-FFF2-40B4-BE49-F238E27FC236}">
                <a16:creationId xmlns:a16="http://schemas.microsoft.com/office/drawing/2014/main" id="{12BEF5AE-E11F-21F6-447F-1C0D0A46F1D9}"/>
              </a:ext>
            </a:extLst>
          </p:cNvPr>
          <p:cNvSpPr txBox="1"/>
          <p:nvPr/>
        </p:nvSpPr>
        <p:spPr>
          <a:xfrm>
            <a:off x="7363597" y="4696900"/>
            <a:ext cx="3200669" cy="369332"/>
          </a:xfrm>
          <a:prstGeom prst="rect">
            <a:avLst/>
          </a:prstGeom>
          <a:solidFill>
            <a:schemeClr val="tx2"/>
          </a:solidFill>
        </p:spPr>
        <p:txBody>
          <a:bodyPr wrap="square" rtlCol="0">
            <a:spAutoFit/>
          </a:bodyPr>
          <a:lstStyle/>
          <a:p>
            <a:r>
              <a:rPr lang="is-IS">
                <a:solidFill>
                  <a:schemeClr val="bg2"/>
                </a:solidFill>
                <a:latin typeface="Univers" panose="020B0503020202020204" pitchFamily="34" charset="0"/>
              </a:rPr>
              <a:t>   Nánari upplýsingar </a:t>
            </a:r>
          </a:p>
        </p:txBody>
      </p:sp>
      <p:grpSp>
        <p:nvGrpSpPr>
          <p:cNvPr id="9" name="Group 8">
            <a:extLst>
              <a:ext uri="{FF2B5EF4-FFF2-40B4-BE49-F238E27FC236}">
                <a16:creationId xmlns:a16="http://schemas.microsoft.com/office/drawing/2014/main" id="{1568EDD3-7D11-5AD4-2126-9296C2F87B1F}"/>
              </a:ext>
            </a:extLst>
          </p:cNvPr>
          <p:cNvGrpSpPr/>
          <p:nvPr/>
        </p:nvGrpSpPr>
        <p:grpSpPr>
          <a:xfrm>
            <a:off x="7359586" y="5123424"/>
            <a:ext cx="3204681" cy="1602420"/>
            <a:chOff x="8016536" y="230819"/>
            <a:chExt cx="2920753" cy="2112886"/>
          </a:xfrm>
          <a:solidFill>
            <a:srgbClr val="00B0F0"/>
          </a:solidFill>
        </p:grpSpPr>
        <p:sp>
          <p:nvSpPr>
            <p:cNvPr id="8" name="Rectangle 7">
              <a:extLst>
                <a:ext uri="{FF2B5EF4-FFF2-40B4-BE49-F238E27FC236}">
                  <a16:creationId xmlns:a16="http://schemas.microsoft.com/office/drawing/2014/main" id="{46FF8C40-2DCD-C101-57F5-6ABEDF12A164}"/>
                </a:ext>
              </a:extLst>
            </p:cNvPr>
            <p:cNvSpPr/>
            <p:nvPr/>
          </p:nvSpPr>
          <p:spPr>
            <a:xfrm>
              <a:off x="8016536" y="230819"/>
              <a:ext cx="2920753" cy="211288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 name="TextBox 3">
              <a:extLst>
                <a:ext uri="{FF2B5EF4-FFF2-40B4-BE49-F238E27FC236}">
                  <a16:creationId xmlns:a16="http://schemas.microsoft.com/office/drawing/2014/main" id="{0BED7C50-0806-A9F2-9E44-3EBAF84E7A6E}"/>
                </a:ext>
              </a:extLst>
            </p:cNvPr>
            <p:cNvSpPr txBox="1"/>
            <p:nvPr/>
          </p:nvSpPr>
          <p:spPr>
            <a:xfrm>
              <a:off x="8170414" y="374626"/>
              <a:ext cx="2686110" cy="446404"/>
            </a:xfrm>
            <a:prstGeom prst="rect">
              <a:avLst/>
            </a:prstGeom>
            <a:grpFill/>
          </p:spPr>
          <p:txBody>
            <a:bodyPr wrap="square" rtlCol="0">
              <a:spAutoFit/>
            </a:bodyPr>
            <a:lstStyle/>
            <a:p>
              <a:r>
                <a:rPr lang="is-IS" sz="1600">
                  <a:latin typeface="Univers" panose="020B0503020202020204" pitchFamily="34" charset="0"/>
                  <a:hlinkClick r:id="rId3"/>
                </a:rPr>
                <a:t>Kynningarbæklingur</a:t>
              </a:r>
              <a:endParaRPr lang="is-IS" sz="1600">
                <a:latin typeface="Univers" panose="020B0503020202020204" pitchFamily="34" charset="0"/>
              </a:endParaRPr>
            </a:p>
          </p:txBody>
        </p:sp>
        <p:sp>
          <p:nvSpPr>
            <p:cNvPr id="5" name="TextBox 4">
              <a:extLst>
                <a:ext uri="{FF2B5EF4-FFF2-40B4-BE49-F238E27FC236}">
                  <a16:creationId xmlns:a16="http://schemas.microsoft.com/office/drawing/2014/main" id="{54AA510F-D30D-6756-DDF0-4EA3FBB5F897}"/>
                </a:ext>
              </a:extLst>
            </p:cNvPr>
            <p:cNvSpPr txBox="1"/>
            <p:nvPr/>
          </p:nvSpPr>
          <p:spPr>
            <a:xfrm>
              <a:off x="8170414" y="824002"/>
              <a:ext cx="2686110" cy="446404"/>
            </a:xfrm>
            <a:prstGeom prst="rect">
              <a:avLst/>
            </a:prstGeom>
            <a:grpFill/>
          </p:spPr>
          <p:txBody>
            <a:bodyPr wrap="square" rtlCol="0">
              <a:spAutoFit/>
            </a:bodyPr>
            <a:lstStyle/>
            <a:p>
              <a:r>
                <a:rPr lang="is-IS" sz="1600">
                  <a:latin typeface="Univers" panose="020B0503020202020204" pitchFamily="34" charset="0"/>
                  <a:hlinkClick r:id="rId4"/>
                </a:rPr>
                <a:t>Framkvæmdarbæklingur</a:t>
              </a:r>
              <a:endParaRPr lang="is-IS" sz="1600">
                <a:latin typeface="Univers" panose="020B0503020202020204" pitchFamily="34" charset="0"/>
              </a:endParaRPr>
            </a:p>
          </p:txBody>
        </p:sp>
        <p:sp>
          <p:nvSpPr>
            <p:cNvPr id="6" name="TextBox 5">
              <a:extLst>
                <a:ext uri="{FF2B5EF4-FFF2-40B4-BE49-F238E27FC236}">
                  <a16:creationId xmlns:a16="http://schemas.microsoft.com/office/drawing/2014/main" id="{B89BBC9E-FE8E-6B02-D80A-E2CB6A7270CC}"/>
                </a:ext>
              </a:extLst>
            </p:cNvPr>
            <p:cNvSpPr txBox="1"/>
            <p:nvPr/>
          </p:nvSpPr>
          <p:spPr>
            <a:xfrm>
              <a:off x="8170414" y="1294322"/>
              <a:ext cx="2121763" cy="446404"/>
            </a:xfrm>
            <a:prstGeom prst="rect">
              <a:avLst/>
            </a:prstGeom>
            <a:grpFill/>
          </p:spPr>
          <p:txBody>
            <a:bodyPr wrap="square" rtlCol="0">
              <a:spAutoFit/>
            </a:bodyPr>
            <a:lstStyle/>
            <a:p>
              <a:r>
                <a:rPr lang="is-IS" sz="1600">
                  <a:hlinkClick r:id="rId5"/>
                </a:rPr>
                <a:t>Fyrir </a:t>
              </a:r>
              <a:r>
                <a:rPr lang="is-IS" sz="1600">
                  <a:latin typeface="Univers" panose="020B0503020202020204" pitchFamily="34" charset="0"/>
                  <a:hlinkClick r:id="rId5"/>
                </a:rPr>
                <a:t>aðstandendur</a:t>
              </a:r>
              <a:endParaRPr lang="is-IS" sz="1600">
                <a:latin typeface="Univers" panose="020B0503020202020204" pitchFamily="34" charset="0"/>
              </a:endParaRPr>
            </a:p>
          </p:txBody>
        </p:sp>
        <p:sp>
          <p:nvSpPr>
            <p:cNvPr id="7" name="TextBox 6">
              <a:extLst>
                <a:ext uri="{FF2B5EF4-FFF2-40B4-BE49-F238E27FC236}">
                  <a16:creationId xmlns:a16="http://schemas.microsoft.com/office/drawing/2014/main" id="{21323F13-0C54-561F-4636-6A030B4FAC37}"/>
                </a:ext>
              </a:extLst>
            </p:cNvPr>
            <p:cNvSpPr txBox="1"/>
            <p:nvPr/>
          </p:nvSpPr>
          <p:spPr>
            <a:xfrm>
              <a:off x="8170414" y="1756802"/>
              <a:ext cx="1420427" cy="446404"/>
            </a:xfrm>
            <a:prstGeom prst="rect">
              <a:avLst/>
            </a:prstGeom>
            <a:grpFill/>
          </p:spPr>
          <p:txBody>
            <a:bodyPr wrap="square" rtlCol="0">
              <a:spAutoFit/>
            </a:bodyPr>
            <a:lstStyle/>
            <a:p>
              <a:r>
                <a:rPr lang="is-IS" sz="1600">
                  <a:latin typeface="Univers" panose="020B0503020202020204" pitchFamily="34" charset="0"/>
                  <a:hlinkClick r:id="rId6"/>
                </a:rPr>
                <a:t>Áheitablað </a:t>
              </a:r>
              <a:endParaRPr lang="is-IS" sz="1600">
                <a:latin typeface="Univers" panose="020B0503020202020204" pitchFamily="34" charset="0"/>
              </a:endParaRPr>
            </a:p>
          </p:txBody>
        </p:sp>
      </p:grpSp>
      <p:pic>
        <p:nvPicPr>
          <p:cNvPr id="11" name="Picture 10" descr="A blue background with colorful stripes&#10;&#10;Description automatically generated">
            <a:extLst>
              <a:ext uri="{FF2B5EF4-FFF2-40B4-BE49-F238E27FC236}">
                <a16:creationId xmlns:a16="http://schemas.microsoft.com/office/drawing/2014/main" id="{4322D6F8-9AB3-FAFA-AFAE-0E04E342C11D}"/>
              </a:ext>
            </a:extLst>
          </p:cNvPr>
          <p:cNvPicPr>
            <a:picLocks noChangeAspect="1"/>
          </p:cNvPicPr>
          <p:nvPr/>
        </p:nvPicPr>
        <p:blipFill rotWithShape="1">
          <a:blip r:embed="rId7">
            <a:extLst>
              <a:ext uri="{28A0092B-C50C-407E-A947-70E740481C1C}">
                <a14:useLocalDpi xmlns:a14="http://schemas.microsoft.com/office/drawing/2010/main" val="0"/>
              </a:ext>
            </a:extLst>
          </a:blip>
          <a:srcRect l="11995" t="20323" r="28704" b="52812"/>
          <a:stretch/>
        </p:blipFill>
        <p:spPr>
          <a:xfrm>
            <a:off x="125260" y="295700"/>
            <a:ext cx="6033549" cy="1491165"/>
          </a:xfrm>
          <a:prstGeom prst="rect">
            <a:avLst/>
          </a:prstGeom>
        </p:spPr>
      </p:pic>
      <p:pic>
        <p:nvPicPr>
          <p:cNvPr id="2" name="Picture 1">
            <a:extLst>
              <a:ext uri="{FF2B5EF4-FFF2-40B4-BE49-F238E27FC236}">
                <a16:creationId xmlns:a16="http://schemas.microsoft.com/office/drawing/2014/main" id="{D7B034AB-1687-A117-E9F9-0060D1AB5FAA}"/>
              </a:ext>
            </a:extLst>
          </p:cNvPr>
          <p:cNvPicPr>
            <a:picLocks noChangeAspect="1"/>
          </p:cNvPicPr>
          <p:nvPr/>
        </p:nvPicPr>
        <p:blipFill>
          <a:blip r:embed="rId8"/>
          <a:srcRect/>
          <a:stretch/>
        </p:blipFill>
        <p:spPr>
          <a:xfrm>
            <a:off x="10670146" y="1276"/>
            <a:ext cx="1119835" cy="1119835"/>
          </a:xfrm>
          <a:prstGeom prst="rect">
            <a:avLst/>
          </a:prstGeom>
        </p:spPr>
      </p:pic>
    </p:spTree>
    <p:extLst>
      <p:ext uri="{BB962C8B-B14F-4D97-AF65-F5344CB8AC3E}">
        <p14:creationId xmlns:p14="http://schemas.microsoft.com/office/powerpoint/2010/main" val="35081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Daði Freyr - Hvernig Væri Það?  Barnamenningarhátíð 2020">
            <a:hlinkClick r:id="" action="ppaction://media"/>
            <a:extLst>
              <a:ext uri="{FF2B5EF4-FFF2-40B4-BE49-F238E27FC236}">
                <a16:creationId xmlns:a16="http://schemas.microsoft.com/office/drawing/2014/main" id="{39B50ECD-5036-0E4E-D554-AA2DEA6DB9B4}"/>
              </a:ext>
            </a:extLst>
          </p:cNvPr>
          <p:cNvPicPr>
            <a:picLocks noRot="1" noChangeAspect="1"/>
          </p:cNvPicPr>
          <p:nvPr>
            <a:videoFile r:link="rId1"/>
          </p:nvPr>
        </p:nvPicPr>
        <p:blipFill>
          <a:blip r:embed="rId3"/>
          <a:stretch>
            <a:fillRect/>
          </a:stretch>
        </p:blipFill>
        <p:spPr>
          <a:xfrm>
            <a:off x="739934" y="534282"/>
            <a:ext cx="10467484" cy="5914143"/>
          </a:xfrm>
          <a:prstGeom prst="rect">
            <a:avLst/>
          </a:prstGeom>
        </p:spPr>
      </p:pic>
    </p:spTree>
    <p:extLst>
      <p:ext uri="{BB962C8B-B14F-4D97-AF65-F5344CB8AC3E}">
        <p14:creationId xmlns:p14="http://schemas.microsoft.com/office/powerpoint/2010/main" val="86709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09B97C7-85A6-A16B-3D0B-C71CBF7D3622}"/>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B5A028B-A5C2-DDA8-81DD-50752A429033}"/>
              </a:ext>
            </a:extLst>
          </p:cNvPr>
          <p:cNvPicPr>
            <a:picLocks noChangeAspect="1"/>
          </p:cNvPicPr>
          <p:nvPr/>
        </p:nvPicPr>
        <p:blipFill>
          <a:blip r:embed="rId2"/>
          <a:srcRect/>
          <a:stretch/>
        </p:blipFill>
        <p:spPr>
          <a:xfrm>
            <a:off x="10685434" y="293"/>
            <a:ext cx="1119835" cy="1119835"/>
          </a:xfrm>
          <a:prstGeom prst="rect">
            <a:avLst/>
          </a:prstGeom>
        </p:spPr>
      </p:pic>
      <p:sp>
        <p:nvSpPr>
          <p:cNvPr id="24" name="TextBox 23">
            <a:extLst>
              <a:ext uri="{FF2B5EF4-FFF2-40B4-BE49-F238E27FC236}">
                <a16:creationId xmlns:a16="http://schemas.microsoft.com/office/drawing/2014/main" id="{7AFB4A43-FB87-B792-B0DA-EEA75876E3F1}"/>
              </a:ext>
            </a:extLst>
          </p:cNvPr>
          <p:cNvSpPr txBox="1"/>
          <p:nvPr/>
        </p:nvSpPr>
        <p:spPr>
          <a:xfrm>
            <a:off x="330584" y="982176"/>
            <a:ext cx="11668909" cy="4893647"/>
          </a:xfrm>
          <a:prstGeom prst="rect">
            <a:avLst/>
          </a:prstGeom>
          <a:noFill/>
        </p:spPr>
        <p:txBody>
          <a:bodyPr wrap="square" lIns="91440" tIns="45720" rIns="91440" bIns="45720" rtlCol="0" anchor="t">
            <a:spAutoFit/>
          </a:bodyPr>
          <a:lstStyle/>
          <a:p>
            <a:endParaRPr lang="is-IS" sz="1200">
              <a:solidFill>
                <a:schemeClr val="bg1"/>
              </a:solidFill>
              <a:latin typeface="Univers" panose="020B0503020202020204" pitchFamily="34" charset="0"/>
            </a:endParaRPr>
          </a:p>
          <a:p>
            <a:r>
              <a:rPr lang="is-IS" sz="1200" b="0" i="0">
                <a:solidFill>
                  <a:schemeClr val="bg1"/>
                </a:solidFill>
                <a:effectLst/>
                <a:latin typeface="Univers" panose="020B0503020202020204" pitchFamily="34" charset="0"/>
              </a:rPr>
              <a:t>Hvernig væri það? </a:t>
            </a:r>
          </a:p>
          <a:p>
            <a:r>
              <a:rPr lang="is-IS" sz="1200" b="0" i="0">
                <a:solidFill>
                  <a:schemeClr val="bg1"/>
                </a:solidFill>
                <a:effectLst/>
                <a:latin typeface="Univers" panose="020B0503020202020204" pitchFamily="34" charset="0"/>
              </a:rPr>
              <a:t>Það væri næs ef það væri alltaf sumar </a:t>
            </a:r>
          </a:p>
          <a:p>
            <a:r>
              <a:rPr lang="is-IS" sz="1200" b="0" i="0">
                <a:solidFill>
                  <a:schemeClr val="bg1"/>
                </a:solidFill>
                <a:effectLst/>
                <a:latin typeface="Univers" panose="020B0503020202020204" pitchFamily="34" charset="0"/>
              </a:rPr>
              <a:t>og pokémon væri til </a:t>
            </a:r>
          </a:p>
          <a:p>
            <a:r>
              <a:rPr lang="is-IS" sz="1200" b="0" i="0">
                <a:solidFill>
                  <a:schemeClr val="bg1"/>
                </a:solidFill>
                <a:effectLst/>
                <a:latin typeface="Univers" panose="020B0503020202020204" pitchFamily="34" charset="0"/>
              </a:rPr>
              <a:t>það væri næs ef að gæludýrin okkar </a:t>
            </a:r>
          </a:p>
          <a:p>
            <a:r>
              <a:rPr lang="is-IS" sz="1200" b="0" i="0">
                <a:solidFill>
                  <a:schemeClr val="bg1"/>
                </a:solidFill>
                <a:effectLst/>
                <a:latin typeface="Univers" panose="020B0503020202020204" pitchFamily="34" charset="0"/>
              </a:rPr>
              <a:t>töluðu sama mál og við </a:t>
            </a:r>
          </a:p>
          <a:p>
            <a:r>
              <a:rPr lang="is-IS" sz="1200" b="0" i="0">
                <a:solidFill>
                  <a:schemeClr val="bg1"/>
                </a:solidFill>
                <a:effectLst/>
                <a:latin typeface="Univers" panose="020B0503020202020204" pitchFamily="34" charset="0"/>
              </a:rPr>
              <a:t>það er margt sem ekki er hægt að breyta </a:t>
            </a:r>
          </a:p>
          <a:p>
            <a:r>
              <a:rPr lang="is-IS" sz="1200" b="0" i="0">
                <a:solidFill>
                  <a:schemeClr val="bg1"/>
                </a:solidFill>
                <a:effectLst/>
                <a:latin typeface="Univers"/>
              </a:rPr>
              <a:t>en það á samt ekki við um allt – </a:t>
            </a:r>
            <a:r>
              <a:rPr lang="is-IS" sz="1200" b="1" i="0">
                <a:solidFill>
                  <a:schemeClr val="bg2"/>
                </a:solidFill>
                <a:effectLst/>
                <a:latin typeface="Univers"/>
              </a:rPr>
              <a:t>við getum gert svo </a:t>
            </a:r>
            <a:r>
              <a:rPr lang="is-IS" sz="1200" b="1">
                <a:solidFill>
                  <a:schemeClr val="bg2"/>
                </a:solidFill>
                <a:latin typeface="Univers"/>
              </a:rPr>
              <a:t>margt </a:t>
            </a:r>
            <a:r>
              <a:rPr lang="is-IS" sz="1200" b="1" i="0">
                <a:solidFill>
                  <a:schemeClr val="bg2"/>
                </a:solidFill>
                <a:effectLst/>
                <a:latin typeface="Univers"/>
              </a:rPr>
              <a:t>saman og Heimsmarkmiðin hjálpa okkur við það. Þau eru áætlun um að gera heiminn betri.</a:t>
            </a:r>
            <a:r>
              <a:rPr lang="is-IS" sz="1200" b="1">
                <a:solidFill>
                  <a:schemeClr val="bg2"/>
                </a:solidFill>
                <a:latin typeface="Univers"/>
              </a:rPr>
              <a:t> </a:t>
            </a:r>
            <a:endParaRPr lang="is-IS" sz="1200" b="1" i="0">
              <a:solidFill>
                <a:schemeClr val="bg2"/>
              </a:solidFill>
              <a:effectLst/>
              <a:latin typeface="Univers" panose="020B0503020202020204" pitchFamily="34" charset="0"/>
            </a:endParaRPr>
          </a:p>
          <a:p>
            <a:endParaRPr lang="is-IS" sz="1200" b="1">
              <a:solidFill>
                <a:schemeClr val="bg1"/>
              </a:solidFill>
              <a:latin typeface="Univers" panose="020B0503020202020204" pitchFamily="34" charset="0"/>
            </a:endParaRPr>
          </a:p>
          <a:p>
            <a:r>
              <a:rPr lang="is-IS" sz="1200" b="0" i="0">
                <a:solidFill>
                  <a:schemeClr val="bg1"/>
                </a:solidFill>
                <a:effectLst/>
                <a:latin typeface="Univers" panose="020B0503020202020204" pitchFamily="34" charset="0"/>
              </a:rPr>
              <a:t>Kaupum minna drasl – </a:t>
            </a:r>
            <a:r>
              <a:rPr lang="is-IS" sz="1200" b="1" i="0">
                <a:solidFill>
                  <a:schemeClr val="bg2"/>
                </a:solidFill>
                <a:effectLst/>
                <a:latin typeface="Univers" panose="020B0503020202020204" pitchFamily="34" charset="0"/>
              </a:rPr>
              <a:t>markmið 12 – ábyrg neysla og framleiðsla </a:t>
            </a:r>
          </a:p>
          <a:p>
            <a:r>
              <a:rPr lang="is-IS" sz="1200" b="0" i="0">
                <a:solidFill>
                  <a:schemeClr val="bg1"/>
                </a:solidFill>
                <a:effectLst/>
                <a:latin typeface="Univers" panose="020B0503020202020204" pitchFamily="34" charset="0"/>
              </a:rPr>
              <a:t>notum minna plast – </a:t>
            </a:r>
            <a:r>
              <a:rPr lang="is-IS" sz="1200" b="1" i="0">
                <a:solidFill>
                  <a:schemeClr val="bg2"/>
                </a:solidFill>
                <a:effectLst/>
                <a:latin typeface="Univers" panose="020B0503020202020204" pitchFamily="34" charset="0"/>
              </a:rPr>
              <a:t>markmið 12 og 13 ábyrg neysla og aðgerðir í loftslagsmálum</a:t>
            </a:r>
          </a:p>
          <a:p>
            <a:r>
              <a:rPr lang="is-IS" sz="1200" b="0" i="0">
                <a:solidFill>
                  <a:schemeClr val="bg1"/>
                </a:solidFill>
                <a:effectLst/>
                <a:latin typeface="Univers" panose="020B0503020202020204" pitchFamily="34" charset="0"/>
              </a:rPr>
              <a:t>verum góð við hvert annað – </a:t>
            </a:r>
            <a:r>
              <a:rPr lang="is-IS" sz="1200" b="1" i="0">
                <a:solidFill>
                  <a:schemeClr val="bg2"/>
                </a:solidFill>
                <a:effectLst/>
                <a:latin typeface="Univers" panose="020B0503020202020204" pitchFamily="34" charset="0"/>
              </a:rPr>
              <a:t>markmið 16 – friður og réttlæti og 3. grein barnasáttmálans – það sem er barninu fyrir bestu </a:t>
            </a:r>
          </a:p>
          <a:p>
            <a:r>
              <a:rPr lang="is-IS" sz="1200" b="0" i="0">
                <a:solidFill>
                  <a:schemeClr val="bg1"/>
                </a:solidFill>
                <a:effectLst/>
                <a:latin typeface="Univers" panose="020B0503020202020204" pitchFamily="34" charset="0"/>
              </a:rPr>
              <a:t>hvernig væri það </a:t>
            </a:r>
          </a:p>
          <a:p>
            <a:r>
              <a:rPr lang="is-IS" sz="1200" b="0" i="0">
                <a:solidFill>
                  <a:schemeClr val="bg1"/>
                </a:solidFill>
                <a:effectLst/>
                <a:latin typeface="Univers" panose="020B0503020202020204" pitchFamily="34" charset="0"/>
              </a:rPr>
              <a:t>pössum jörðina – </a:t>
            </a:r>
            <a:r>
              <a:rPr lang="is-IS" sz="1200" b="1" i="0">
                <a:solidFill>
                  <a:schemeClr val="bg2"/>
                </a:solidFill>
                <a:effectLst/>
                <a:latin typeface="Univers" panose="020B0503020202020204" pitchFamily="34" charset="0"/>
              </a:rPr>
              <a:t>öll heimsmarkmiðin + 3. grein Barnasáttmálans – það sem er barninu fyrir bestu </a:t>
            </a:r>
          </a:p>
          <a:p>
            <a:r>
              <a:rPr lang="is-IS" sz="1200" b="0" i="0">
                <a:solidFill>
                  <a:schemeClr val="bg1"/>
                </a:solidFill>
                <a:effectLst/>
                <a:latin typeface="Univers" panose="020B0503020202020204" pitchFamily="34" charset="0"/>
              </a:rPr>
              <a:t>friður allstaðar – </a:t>
            </a:r>
            <a:r>
              <a:rPr lang="is-IS" sz="1200" b="1" i="0">
                <a:solidFill>
                  <a:schemeClr val="bg2"/>
                </a:solidFill>
                <a:effectLst/>
                <a:latin typeface="Univers" panose="020B0503020202020204" pitchFamily="34" charset="0"/>
              </a:rPr>
              <a:t>markmið 16 – friður og réttlæti </a:t>
            </a:r>
          </a:p>
          <a:p>
            <a:r>
              <a:rPr lang="is-IS" sz="1200" b="0" i="0">
                <a:solidFill>
                  <a:schemeClr val="bg1"/>
                </a:solidFill>
                <a:effectLst/>
                <a:latin typeface="Univers"/>
              </a:rPr>
              <a:t>hvernig væri það betra </a:t>
            </a:r>
            <a:r>
              <a:rPr lang="is-IS" sz="1200">
                <a:solidFill>
                  <a:schemeClr val="bg1"/>
                </a:solidFill>
                <a:latin typeface="Univers"/>
              </a:rPr>
              <a:t>- </a:t>
            </a:r>
            <a:r>
              <a:rPr lang="is-IS" sz="1200" b="1">
                <a:solidFill>
                  <a:schemeClr val="bg2"/>
                </a:solidFill>
                <a:latin typeface="Univers"/>
              </a:rPr>
              <a:t>ræðum hvernig heimur það væri. Tengist öllum heimsmarkmiðunum og greinum Barnasáttmálans. </a:t>
            </a:r>
            <a:endParaRPr lang="is-IS" sz="1200" b="1" i="0">
              <a:solidFill>
                <a:schemeClr val="bg2"/>
              </a:solidFill>
              <a:effectLst/>
              <a:latin typeface="Univers" panose="020B0503020202020204" pitchFamily="34" charset="0"/>
            </a:endParaRPr>
          </a:p>
          <a:p>
            <a:endParaRPr lang="is-IS" sz="1200">
              <a:solidFill>
                <a:schemeClr val="bg1"/>
              </a:solidFill>
              <a:latin typeface="Univers" panose="020B0503020202020204" pitchFamily="34" charset="0"/>
            </a:endParaRPr>
          </a:p>
          <a:p>
            <a:r>
              <a:rPr lang="is-IS" sz="1200" b="0" i="0">
                <a:solidFill>
                  <a:schemeClr val="bg1"/>
                </a:solidFill>
                <a:effectLst/>
                <a:latin typeface="Univers" panose="020B0503020202020204" pitchFamily="34" charset="0"/>
              </a:rPr>
              <a:t>Það væri næs að fá að ráða öllu </a:t>
            </a:r>
          </a:p>
          <a:p>
            <a:r>
              <a:rPr lang="is-IS" sz="1200" b="0" i="0">
                <a:solidFill>
                  <a:schemeClr val="bg1"/>
                </a:solidFill>
                <a:effectLst/>
                <a:latin typeface="Univers" panose="020B0503020202020204" pitchFamily="34" charset="0"/>
              </a:rPr>
              <a:t>að geta flogið og galdrað smá </a:t>
            </a:r>
          </a:p>
          <a:p>
            <a:r>
              <a:rPr lang="is-IS" sz="1200" b="0" i="0">
                <a:solidFill>
                  <a:schemeClr val="bg1"/>
                </a:solidFill>
                <a:effectLst/>
                <a:latin typeface="Univers" panose="020B0503020202020204" pitchFamily="34" charset="0"/>
              </a:rPr>
              <a:t>það væri næs að gera allt sem manni langar </a:t>
            </a:r>
          </a:p>
          <a:p>
            <a:r>
              <a:rPr lang="is-IS" sz="1200" b="0" i="0">
                <a:solidFill>
                  <a:schemeClr val="bg1"/>
                </a:solidFill>
                <a:effectLst/>
                <a:latin typeface="Univers" panose="020B0503020202020204" pitchFamily="34" charset="0"/>
              </a:rPr>
              <a:t>fá allt sem maður vill fá </a:t>
            </a:r>
          </a:p>
          <a:p>
            <a:r>
              <a:rPr lang="is-IS" sz="1200" b="0" i="0">
                <a:solidFill>
                  <a:schemeClr val="bg1"/>
                </a:solidFill>
                <a:effectLst/>
                <a:latin typeface="Univers" panose="020B0503020202020204" pitchFamily="34" charset="0"/>
              </a:rPr>
              <a:t>það er margt sem ekki er hægt að breyta </a:t>
            </a:r>
          </a:p>
          <a:p>
            <a:r>
              <a:rPr lang="is-IS" sz="1200" b="0" i="0">
                <a:solidFill>
                  <a:schemeClr val="bg1"/>
                </a:solidFill>
                <a:effectLst/>
                <a:latin typeface="Univers" panose="020B0503020202020204" pitchFamily="34" charset="0"/>
              </a:rPr>
              <a:t>en samt getum við gert svo margt – </a:t>
            </a:r>
            <a:r>
              <a:rPr lang="is-IS" sz="1200" b="1" i="0">
                <a:solidFill>
                  <a:schemeClr val="bg2"/>
                </a:solidFill>
                <a:effectLst/>
                <a:latin typeface="Univers" panose="020B0503020202020204" pitchFamily="34" charset="0"/>
              </a:rPr>
              <a:t>markmið 17 samvinna um markmiðin</a:t>
            </a:r>
          </a:p>
          <a:p>
            <a:endParaRPr lang="is-IS" sz="1200" b="1">
              <a:solidFill>
                <a:schemeClr val="bg1"/>
              </a:solidFill>
              <a:latin typeface="Univers" panose="020B0503020202020204" pitchFamily="34" charset="0"/>
            </a:endParaRPr>
          </a:p>
          <a:p>
            <a:endParaRPr lang="is-IS" sz="1200">
              <a:latin typeface="Univers" panose="020B0503020202020204" pitchFamily="34" charset="0"/>
            </a:endParaRPr>
          </a:p>
        </p:txBody>
      </p:sp>
      <p:sp>
        <p:nvSpPr>
          <p:cNvPr id="25" name="TextBox 24">
            <a:extLst>
              <a:ext uri="{FF2B5EF4-FFF2-40B4-BE49-F238E27FC236}">
                <a16:creationId xmlns:a16="http://schemas.microsoft.com/office/drawing/2014/main" id="{26C5CE6A-4FDC-0DB5-86BF-D2FE50C9C6D8}"/>
              </a:ext>
            </a:extLst>
          </p:cNvPr>
          <p:cNvSpPr txBox="1"/>
          <p:nvPr/>
        </p:nvSpPr>
        <p:spPr>
          <a:xfrm>
            <a:off x="332003" y="5404025"/>
            <a:ext cx="11606765" cy="1200329"/>
          </a:xfrm>
          <a:prstGeom prst="rect">
            <a:avLst/>
          </a:prstGeom>
          <a:noFill/>
        </p:spPr>
        <p:txBody>
          <a:bodyPr wrap="square" lIns="91440" tIns="45720" rIns="91440" bIns="45720" rtlCol="0" anchor="t">
            <a:spAutoFit/>
          </a:bodyPr>
          <a:lstStyle/>
          <a:p>
            <a:r>
              <a:rPr lang="is-IS" sz="1200" b="0" i="0">
                <a:solidFill>
                  <a:schemeClr val="bg1"/>
                </a:solidFill>
                <a:effectLst/>
                <a:latin typeface="Univers" panose="020B0503020202020204" pitchFamily="34" charset="0"/>
              </a:rPr>
              <a:t>Við getum brosað meira  </a:t>
            </a:r>
          </a:p>
          <a:p>
            <a:r>
              <a:rPr lang="is-IS" sz="1200" b="0" i="0">
                <a:solidFill>
                  <a:schemeClr val="bg1"/>
                </a:solidFill>
                <a:effectLst/>
                <a:latin typeface="Univers" panose="020B0503020202020204" pitchFamily="34" charset="0"/>
              </a:rPr>
              <a:t>hlustað meira á börn – </a:t>
            </a:r>
            <a:r>
              <a:rPr lang="is-IS" sz="1200" b="1" i="0">
                <a:solidFill>
                  <a:schemeClr val="bg2"/>
                </a:solidFill>
                <a:effectLst/>
                <a:latin typeface="Univers" panose="020B0503020202020204" pitchFamily="34" charset="0"/>
              </a:rPr>
              <a:t>grein 12 hlustum á skoðanir barna</a:t>
            </a:r>
          </a:p>
          <a:p>
            <a:r>
              <a:rPr lang="is-IS" sz="1200" b="0" i="0">
                <a:solidFill>
                  <a:schemeClr val="bg1"/>
                </a:solidFill>
                <a:effectLst/>
                <a:latin typeface="Univers"/>
              </a:rPr>
              <a:t>plantað fleiri trjám – </a:t>
            </a:r>
            <a:r>
              <a:rPr lang="is-IS" sz="1200" b="1" i="0">
                <a:solidFill>
                  <a:schemeClr val="bg2"/>
                </a:solidFill>
                <a:effectLst/>
                <a:latin typeface="Univers"/>
              </a:rPr>
              <a:t>markmið</a:t>
            </a:r>
            <a:r>
              <a:rPr lang="is-IS" sz="1200" b="1">
                <a:solidFill>
                  <a:schemeClr val="bg2"/>
                </a:solidFill>
                <a:latin typeface="Univers"/>
              </a:rPr>
              <a:t> 15</a:t>
            </a:r>
            <a:r>
              <a:rPr lang="is-IS" sz="1200" b="1" i="0">
                <a:solidFill>
                  <a:schemeClr val="bg2"/>
                </a:solidFill>
                <a:effectLst/>
                <a:latin typeface="Univers"/>
              </a:rPr>
              <a:t> – Líf á landi</a:t>
            </a:r>
          </a:p>
          <a:p>
            <a:r>
              <a:rPr lang="is-IS" sz="1200" b="0" i="0">
                <a:solidFill>
                  <a:schemeClr val="bg1"/>
                </a:solidFill>
                <a:effectLst/>
                <a:latin typeface="Univers" panose="020B0503020202020204" pitchFamily="34" charset="0"/>
              </a:rPr>
              <a:t>og snúið sókn í vörn </a:t>
            </a:r>
          </a:p>
          <a:p>
            <a:r>
              <a:rPr lang="is-IS" sz="1200" b="0" i="0">
                <a:solidFill>
                  <a:schemeClr val="bg1"/>
                </a:solidFill>
                <a:effectLst/>
                <a:latin typeface="Univers" panose="020B0503020202020204" pitchFamily="34" charset="0"/>
              </a:rPr>
              <a:t>við getum elskað meira – </a:t>
            </a:r>
            <a:r>
              <a:rPr lang="is-IS" sz="1200" b="1" i="0">
                <a:solidFill>
                  <a:schemeClr val="bg2"/>
                </a:solidFill>
                <a:effectLst/>
                <a:latin typeface="Univers" panose="020B0503020202020204" pitchFamily="34" charset="0"/>
              </a:rPr>
              <a:t>markmið 16 – friður og réttlæti og markmið 17 samvinna um markmiðin </a:t>
            </a:r>
          </a:p>
          <a:p>
            <a:r>
              <a:rPr lang="is-IS" sz="1200" b="0" i="0">
                <a:solidFill>
                  <a:schemeClr val="bg1"/>
                </a:solidFill>
                <a:effectLst/>
                <a:latin typeface="Univers" panose="020B0503020202020204" pitchFamily="34" charset="0"/>
              </a:rPr>
              <a:t>við getum elskað meira – </a:t>
            </a:r>
            <a:r>
              <a:rPr lang="is-IS" sz="1200" b="1" i="0">
                <a:solidFill>
                  <a:schemeClr val="bg2"/>
                </a:solidFill>
                <a:effectLst/>
                <a:latin typeface="Univers" panose="020B0503020202020204" pitchFamily="34" charset="0"/>
              </a:rPr>
              <a:t>3. grein Barnasáttmálans – það sem er barninu fyrir bestu </a:t>
            </a:r>
          </a:p>
        </p:txBody>
      </p:sp>
      <p:pic>
        <p:nvPicPr>
          <p:cNvPr id="26" name="Picture 25" descr="A poster of a variety of icons&#10;&#10;Description automatically generated with medium confidence">
            <a:extLst>
              <a:ext uri="{FF2B5EF4-FFF2-40B4-BE49-F238E27FC236}">
                <a16:creationId xmlns:a16="http://schemas.microsoft.com/office/drawing/2014/main" id="{1A8E2B8A-2713-6350-8BDD-DFF790A0D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7588" y="4399916"/>
            <a:ext cx="1574541" cy="2204438"/>
          </a:xfrm>
          <a:prstGeom prst="rect">
            <a:avLst/>
          </a:prstGeom>
        </p:spPr>
      </p:pic>
      <p:pic>
        <p:nvPicPr>
          <p:cNvPr id="27" name="Picture 26">
            <a:extLst>
              <a:ext uri="{FF2B5EF4-FFF2-40B4-BE49-F238E27FC236}">
                <a16:creationId xmlns:a16="http://schemas.microsoft.com/office/drawing/2014/main" id="{A4700F3E-5A08-547C-2D07-A770CAC874E3}"/>
              </a:ext>
            </a:extLst>
          </p:cNvPr>
          <p:cNvPicPr>
            <a:picLocks noChangeAspect="1"/>
          </p:cNvPicPr>
          <p:nvPr/>
        </p:nvPicPr>
        <p:blipFill>
          <a:blip r:embed="rId4"/>
          <a:stretch>
            <a:fillRect/>
          </a:stretch>
        </p:blipFill>
        <p:spPr>
          <a:xfrm>
            <a:off x="10351253" y="2603562"/>
            <a:ext cx="1650876" cy="1650876"/>
          </a:xfrm>
          <a:prstGeom prst="rect">
            <a:avLst/>
          </a:prstGeom>
        </p:spPr>
      </p:pic>
      <p:sp>
        <p:nvSpPr>
          <p:cNvPr id="28" name="TextBox 27">
            <a:extLst>
              <a:ext uri="{FF2B5EF4-FFF2-40B4-BE49-F238E27FC236}">
                <a16:creationId xmlns:a16="http://schemas.microsoft.com/office/drawing/2014/main" id="{7A59CFA6-7141-E447-1524-55C10EBDE28D}"/>
              </a:ext>
            </a:extLst>
          </p:cNvPr>
          <p:cNvSpPr txBox="1"/>
          <p:nvPr/>
        </p:nvSpPr>
        <p:spPr>
          <a:xfrm>
            <a:off x="327948" y="750796"/>
            <a:ext cx="7501830" cy="369332"/>
          </a:xfrm>
          <a:prstGeom prst="rect">
            <a:avLst/>
          </a:prstGeom>
          <a:noFill/>
        </p:spPr>
        <p:txBody>
          <a:bodyPr wrap="square">
            <a:spAutoFit/>
          </a:bodyPr>
          <a:lstStyle/>
          <a:p>
            <a:r>
              <a:rPr lang="is-IS" b="1">
                <a:solidFill>
                  <a:schemeClr val="bg1"/>
                </a:solidFill>
                <a:latin typeface="Univers" panose="020B0503020202020204" pitchFamily="34" charset="0"/>
              </a:rPr>
              <a:t>Tengingar textans við Heimsmarkmið SÞ og Barnasáttmála SÞ</a:t>
            </a:r>
          </a:p>
        </p:txBody>
      </p:sp>
    </p:spTree>
    <p:extLst>
      <p:ext uri="{BB962C8B-B14F-4D97-AF65-F5344CB8AC3E}">
        <p14:creationId xmlns:p14="http://schemas.microsoft.com/office/powerpoint/2010/main" val="3228362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holding a football ball&#10;&#10;Description automatically generated">
            <a:extLst>
              <a:ext uri="{FF2B5EF4-FFF2-40B4-BE49-F238E27FC236}">
                <a16:creationId xmlns:a16="http://schemas.microsoft.com/office/drawing/2014/main" id="{AD66C19F-DC3B-A195-D464-FFCB508227A4}"/>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4103175"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E527F8-7510-D221-9BD7-0E4BB61D196F}"/>
              </a:ext>
            </a:extLst>
          </p:cNvPr>
          <p:cNvSpPr txBox="1"/>
          <p:nvPr/>
        </p:nvSpPr>
        <p:spPr>
          <a:xfrm>
            <a:off x="288236" y="695461"/>
            <a:ext cx="7649816" cy="1239357"/>
          </a:xfrm>
          <a:prstGeom prst="rect">
            <a:avLst/>
          </a:prstGeom>
        </p:spPr>
        <p:txBody>
          <a:bodyPr vert="horz" lIns="91440" tIns="45720" rIns="91440" bIns="45720" rtlCol="0">
            <a:normAutofit/>
          </a:bodyPr>
          <a:lstStyle/>
          <a:p>
            <a:pPr>
              <a:lnSpc>
                <a:spcPct val="120000"/>
              </a:lnSpc>
              <a:spcAft>
                <a:spcPts val="600"/>
              </a:spcAft>
            </a:pPr>
            <a:r>
              <a:rPr lang="en-US" sz="2000" err="1">
                <a:solidFill>
                  <a:srgbClr val="00AEEF"/>
                </a:solidFill>
                <a:latin typeface="Univers" panose="020B0503020202020204" pitchFamily="34" charset="0"/>
              </a:rPr>
              <a:t>Í</a:t>
            </a:r>
            <a:r>
              <a:rPr lang="en-US" sz="2000">
                <a:solidFill>
                  <a:srgbClr val="00AEEF"/>
                </a:solidFill>
                <a:latin typeface="Univers" panose="020B0503020202020204" pitchFamily="34" charset="0"/>
              </a:rPr>
              <a:t> </a:t>
            </a:r>
            <a:r>
              <a:rPr lang="en-US" sz="2000" err="1">
                <a:solidFill>
                  <a:srgbClr val="00AEEF"/>
                </a:solidFill>
                <a:latin typeface="Univers" panose="020B0503020202020204" pitchFamily="34" charset="0"/>
              </a:rPr>
              <a:t>þessum</a:t>
            </a:r>
            <a:r>
              <a:rPr lang="en-US" sz="2000">
                <a:solidFill>
                  <a:srgbClr val="00AEEF"/>
                </a:solidFill>
                <a:latin typeface="Univers" panose="020B0503020202020204" pitchFamily="34" charset="0"/>
              </a:rPr>
              <a:t> </a:t>
            </a:r>
            <a:r>
              <a:rPr lang="en-US" sz="2000" err="1">
                <a:solidFill>
                  <a:srgbClr val="00AEEF"/>
                </a:solidFill>
                <a:latin typeface="Univers" panose="020B0503020202020204" pitchFamily="34" charset="0"/>
              </a:rPr>
              <a:t>fræðslupakka</a:t>
            </a:r>
            <a:r>
              <a:rPr lang="en-US" sz="2000">
                <a:solidFill>
                  <a:srgbClr val="00AEEF"/>
                </a:solidFill>
                <a:latin typeface="Univers" panose="020B0503020202020204" pitchFamily="34" charset="0"/>
              </a:rPr>
              <a:t> er </a:t>
            </a:r>
            <a:r>
              <a:rPr lang="en-US" sz="2000" err="1">
                <a:solidFill>
                  <a:srgbClr val="00AEEF"/>
                </a:solidFill>
                <a:latin typeface="Univers" panose="020B0503020202020204" pitchFamily="34" charset="0"/>
              </a:rPr>
              <a:t>notast</a:t>
            </a:r>
            <a:r>
              <a:rPr lang="en-US" sz="2000">
                <a:solidFill>
                  <a:srgbClr val="00AEEF"/>
                </a:solidFill>
                <a:latin typeface="Univers" panose="020B0503020202020204" pitchFamily="34" charset="0"/>
              </a:rPr>
              <a:t> </a:t>
            </a:r>
            <a:r>
              <a:rPr lang="en-US" sz="2000" err="1">
                <a:solidFill>
                  <a:srgbClr val="00AEEF"/>
                </a:solidFill>
                <a:latin typeface="Univers" panose="020B0503020202020204" pitchFamily="34" charset="0"/>
              </a:rPr>
              <a:t>við</a:t>
            </a:r>
            <a:r>
              <a:rPr lang="en-US" sz="2000">
                <a:solidFill>
                  <a:srgbClr val="00AEEF"/>
                </a:solidFill>
                <a:latin typeface="Univers" panose="020B0503020202020204" pitchFamily="34" charset="0"/>
              </a:rPr>
              <a:t> </a:t>
            </a:r>
            <a:r>
              <a:rPr lang="en-US" sz="2000" err="1">
                <a:solidFill>
                  <a:srgbClr val="00AEEF"/>
                </a:solidFill>
                <a:latin typeface="Univers" panose="020B0503020202020204" pitchFamily="34" charset="0"/>
              </a:rPr>
              <a:t>efni</a:t>
            </a:r>
            <a:r>
              <a:rPr lang="en-US" sz="2000">
                <a:solidFill>
                  <a:srgbClr val="00AEEF"/>
                </a:solidFill>
                <a:latin typeface="Univers" panose="020B0503020202020204" pitchFamily="34" charset="0"/>
              </a:rPr>
              <a:t> </a:t>
            </a:r>
            <a:r>
              <a:rPr lang="en-US" sz="2000" err="1">
                <a:solidFill>
                  <a:srgbClr val="00AEEF"/>
                </a:solidFill>
                <a:latin typeface="Univers" panose="020B0503020202020204" pitchFamily="34" charset="0"/>
              </a:rPr>
              <a:t>frá</a:t>
            </a:r>
            <a:r>
              <a:rPr lang="en-US" sz="2000">
                <a:solidFill>
                  <a:srgbClr val="00AEEF"/>
                </a:solidFill>
                <a:latin typeface="Univers" panose="020B0503020202020204" pitchFamily="34" charset="0"/>
              </a:rPr>
              <a:t> </a:t>
            </a:r>
          </a:p>
          <a:p>
            <a:pPr>
              <a:lnSpc>
                <a:spcPct val="120000"/>
              </a:lnSpc>
              <a:spcAft>
                <a:spcPts val="600"/>
              </a:spcAft>
            </a:pPr>
            <a:r>
              <a:rPr lang="en-US" sz="2000" b="1">
                <a:solidFill>
                  <a:srgbClr val="00AEEF"/>
                </a:solidFill>
                <a:latin typeface="Univers" panose="020B0503020202020204" pitchFamily="34" charset="0"/>
              </a:rPr>
              <a:t>UNICEF</a:t>
            </a:r>
            <a:r>
              <a:rPr lang="en-US" sz="2000">
                <a:solidFill>
                  <a:srgbClr val="00AEEF"/>
                </a:solidFill>
                <a:latin typeface="Univers" panose="020B0503020202020204" pitchFamily="34" charset="0"/>
              </a:rPr>
              <a:t>, </a:t>
            </a:r>
            <a:r>
              <a:rPr lang="en-US" sz="2000" err="1">
                <a:solidFill>
                  <a:srgbClr val="00AEEF"/>
                </a:solidFill>
                <a:latin typeface="Univers" panose="020B0503020202020204" pitchFamily="34" charset="0"/>
              </a:rPr>
              <a:t>Félagi</a:t>
            </a:r>
            <a:r>
              <a:rPr lang="en-US" sz="2000">
                <a:solidFill>
                  <a:srgbClr val="00AEEF"/>
                </a:solidFill>
                <a:latin typeface="Univers" panose="020B0503020202020204" pitchFamily="34" charset="0"/>
              </a:rPr>
              <a:t> </a:t>
            </a:r>
            <a:r>
              <a:rPr lang="en-US" sz="2000" err="1">
                <a:solidFill>
                  <a:srgbClr val="00AEEF"/>
                </a:solidFill>
                <a:latin typeface="Univers" panose="020B0503020202020204" pitchFamily="34" charset="0"/>
              </a:rPr>
              <a:t>Sameinuðu</a:t>
            </a:r>
            <a:r>
              <a:rPr lang="en-US" sz="2000">
                <a:solidFill>
                  <a:srgbClr val="00AEEF"/>
                </a:solidFill>
                <a:latin typeface="Univers" panose="020B0503020202020204" pitchFamily="34" charset="0"/>
              </a:rPr>
              <a:t> </a:t>
            </a:r>
            <a:r>
              <a:rPr lang="en-US" sz="2000" err="1">
                <a:solidFill>
                  <a:srgbClr val="00AEEF"/>
                </a:solidFill>
                <a:latin typeface="Univers" panose="020B0503020202020204" pitchFamily="34" charset="0"/>
              </a:rPr>
              <a:t>þjóðanna</a:t>
            </a:r>
            <a:r>
              <a:rPr lang="en-US" sz="2000">
                <a:solidFill>
                  <a:srgbClr val="00AEEF"/>
                </a:solidFill>
                <a:latin typeface="Univers" panose="020B0503020202020204" pitchFamily="34" charset="0"/>
              </a:rPr>
              <a:t> </a:t>
            </a:r>
            <a:r>
              <a:rPr lang="en-US" sz="2000" err="1">
                <a:solidFill>
                  <a:srgbClr val="00AEEF"/>
                </a:solidFill>
                <a:latin typeface="Univers" panose="020B0503020202020204" pitchFamily="34" charset="0"/>
              </a:rPr>
              <a:t>og</a:t>
            </a:r>
            <a:r>
              <a:rPr lang="en-US" sz="2000">
                <a:solidFill>
                  <a:srgbClr val="00AEEF"/>
                </a:solidFill>
                <a:latin typeface="Univers" panose="020B0503020202020204" pitchFamily="34" charset="0"/>
              </a:rPr>
              <a:t> </a:t>
            </a:r>
            <a:r>
              <a:rPr lang="en-US" sz="2000" err="1">
                <a:solidFill>
                  <a:srgbClr val="00AEEF"/>
                </a:solidFill>
                <a:latin typeface="Univers" panose="020B0503020202020204" pitchFamily="34" charset="0"/>
              </a:rPr>
              <a:t>af</a:t>
            </a:r>
            <a:r>
              <a:rPr lang="en-US" sz="2000">
                <a:solidFill>
                  <a:srgbClr val="00AEEF"/>
                </a:solidFill>
                <a:latin typeface="Univers" panose="020B0503020202020204" pitchFamily="34" charset="0"/>
              </a:rPr>
              <a:t> </a:t>
            </a:r>
            <a:r>
              <a:rPr lang="en-US" sz="2000" err="1">
                <a:solidFill>
                  <a:srgbClr val="00AEEF"/>
                </a:solidFill>
                <a:latin typeface="Univers" panose="020B0503020202020204" pitchFamily="34" charset="0"/>
              </a:rPr>
              <a:t>Barnasáttmáli.is</a:t>
            </a:r>
            <a:r>
              <a:rPr lang="en-US" sz="2000">
                <a:solidFill>
                  <a:srgbClr val="00AEEF"/>
                </a:solidFill>
                <a:latin typeface="Univers" panose="020B0503020202020204" pitchFamily="34" charset="0"/>
              </a:rPr>
              <a:t>.  </a:t>
            </a:r>
          </a:p>
        </p:txBody>
      </p:sp>
      <p:pic>
        <p:nvPicPr>
          <p:cNvPr id="6" name="Picture 5">
            <a:extLst>
              <a:ext uri="{FF2B5EF4-FFF2-40B4-BE49-F238E27FC236}">
                <a16:creationId xmlns:a16="http://schemas.microsoft.com/office/drawing/2014/main" id="{2DC08B77-9EBF-BF0B-3B0D-ABCA18318DD5}"/>
              </a:ext>
            </a:extLst>
          </p:cNvPr>
          <p:cNvPicPr>
            <a:picLocks noChangeAspect="1"/>
          </p:cNvPicPr>
          <p:nvPr/>
        </p:nvPicPr>
        <p:blipFill>
          <a:blip r:embed="rId3"/>
          <a:srcRect/>
          <a:stretch/>
        </p:blipFill>
        <p:spPr>
          <a:xfrm>
            <a:off x="10672182" y="293"/>
            <a:ext cx="1119835" cy="1119835"/>
          </a:xfrm>
          <a:prstGeom prst="rect">
            <a:avLst/>
          </a:prstGeom>
        </p:spPr>
      </p:pic>
      <p:sp>
        <p:nvSpPr>
          <p:cNvPr id="7" name="TextBox 6">
            <a:extLst>
              <a:ext uri="{FF2B5EF4-FFF2-40B4-BE49-F238E27FC236}">
                <a16:creationId xmlns:a16="http://schemas.microsoft.com/office/drawing/2014/main" id="{07236820-AEFB-C216-A57B-5C6F8962E981}"/>
              </a:ext>
            </a:extLst>
          </p:cNvPr>
          <p:cNvSpPr txBox="1"/>
          <p:nvPr/>
        </p:nvSpPr>
        <p:spPr>
          <a:xfrm>
            <a:off x="381000" y="1987826"/>
            <a:ext cx="6652590" cy="3631763"/>
          </a:xfrm>
          <a:prstGeom prst="rect">
            <a:avLst/>
          </a:prstGeom>
          <a:noFill/>
        </p:spPr>
        <p:txBody>
          <a:bodyPr wrap="square" lIns="91440" tIns="45720" rIns="91440" bIns="45720" anchor="t">
            <a:spAutoFit/>
          </a:bodyPr>
          <a:lstStyle/>
          <a:p>
            <a:pPr>
              <a:lnSpc>
                <a:spcPct val="150000"/>
              </a:lnSpc>
              <a:spcAft>
                <a:spcPts val="600"/>
              </a:spcAft>
            </a:pPr>
            <a:r>
              <a:rPr lang="en-US" sz="1600" err="1">
                <a:latin typeface="Univers"/>
              </a:rPr>
              <a:t>Frekara</a:t>
            </a:r>
            <a:r>
              <a:rPr lang="en-US" sz="1600">
                <a:latin typeface="Univers"/>
              </a:rPr>
              <a:t> </a:t>
            </a:r>
            <a:r>
              <a:rPr lang="en-US" sz="1600" err="1">
                <a:latin typeface="Univers"/>
              </a:rPr>
              <a:t>fræðsluefni</a:t>
            </a:r>
            <a:r>
              <a:rPr lang="en-US" sz="1600">
                <a:latin typeface="Univers"/>
              </a:rPr>
              <a:t> um </a:t>
            </a:r>
            <a:r>
              <a:rPr lang="en-US" sz="1600" err="1">
                <a:latin typeface="Univers"/>
              </a:rPr>
              <a:t>heimsmarkmið</a:t>
            </a:r>
            <a:r>
              <a:rPr lang="en-US" sz="1600">
                <a:latin typeface="Univers"/>
              </a:rPr>
              <a:t> SÞ, </a:t>
            </a:r>
            <a:r>
              <a:rPr lang="en-US" sz="1600" err="1">
                <a:latin typeface="Univers"/>
              </a:rPr>
              <a:t>réttindi</a:t>
            </a:r>
            <a:r>
              <a:rPr lang="en-US" sz="1600">
                <a:latin typeface="Univers"/>
              </a:rPr>
              <a:t> </a:t>
            </a:r>
            <a:r>
              <a:rPr lang="en-US" sz="1600" err="1">
                <a:latin typeface="Univers"/>
              </a:rPr>
              <a:t>barna</a:t>
            </a:r>
            <a:r>
              <a:rPr lang="en-US" sz="1600">
                <a:latin typeface="Univers"/>
              </a:rPr>
              <a:t> </a:t>
            </a:r>
            <a:r>
              <a:rPr lang="en-US" sz="1600" err="1">
                <a:latin typeface="Univers"/>
              </a:rPr>
              <a:t>og</a:t>
            </a:r>
            <a:r>
              <a:rPr lang="en-US" sz="1600">
                <a:latin typeface="Univers"/>
              </a:rPr>
              <a:t> </a:t>
            </a:r>
            <a:r>
              <a:rPr lang="en-US" sz="1600" err="1">
                <a:latin typeface="Univers"/>
              </a:rPr>
              <a:t>sjálfbærni</a:t>
            </a:r>
            <a:r>
              <a:rPr lang="en-US" sz="1600">
                <a:latin typeface="Univers"/>
              </a:rPr>
              <a:t> </a:t>
            </a:r>
            <a:r>
              <a:rPr lang="en-US" sz="1600" err="1">
                <a:latin typeface="Univers"/>
              </a:rPr>
              <a:t>má</a:t>
            </a:r>
            <a:r>
              <a:rPr lang="en-US" sz="1600">
                <a:latin typeface="Univers"/>
              </a:rPr>
              <a:t> </a:t>
            </a:r>
            <a:r>
              <a:rPr lang="en-US" sz="1600" err="1">
                <a:latin typeface="Univers"/>
              </a:rPr>
              <a:t>nálgast</a:t>
            </a:r>
            <a:r>
              <a:rPr lang="en-US" sz="1600">
                <a:latin typeface="Univers"/>
              </a:rPr>
              <a:t> á </a:t>
            </a:r>
            <a:r>
              <a:rPr lang="en-US" sz="1600" err="1">
                <a:latin typeface="Univers"/>
              </a:rPr>
              <a:t>þessum</a:t>
            </a:r>
            <a:r>
              <a:rPr lang="en-US" sz="1600">
                <a:latin typeface="Univers"/>
              </a:rPr>
              <a:t> </a:t>
            </a:r>
            <a:r>
              <a:rPr lang="en-US" sz="1600" err="1">
                <a:latin typeface="Univers"/>
              </a:rPr>
              <a:t>síðum</a:t>
            </a:r>
            <a:r>
              <a:rPr lang="en-US" sz="1600">
                <a:latin typeface="Univers"/>
              </a:rPr>
              <a:t>: </a:t>
            </a:r>
            <a:endParaRPr lang="en-US" sz="1600">
              <a:latin typeface="Univers" panose="020B0503020202020204" pitchFamily="34" charset="0"/>
            </a:endParaRPr>
          </a:p>
          <a:p>
            <a:pPr>
              <a:lnSpc>
                <a:spcPct val="90000"/>
              </a:lnSpc>
              <a:spcAft>
                <a:spcPts val="600"/>
              </a:spcAft>
            </a:pPr>
            <a:endParaRPr lang="en-US" sz="140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a:latin typeface="Univers"/>
                <a:hlinkClick r:id="rId4">
                  <a:extLst>
                    <a:ext uri="{A12FA001-AC4F-418D-AE19-62706E023703}">
                      <ahyp:hlinkClr xmlns:ahyp="http://schemas.microsoft.com/office/drawing/2018/hyperlinkcolor" val="tx"/>
                    </a:ext>
                  </a:extLst>
                </a:hlinkClick>
              </a:rPr>
              <a:t>UNICEF – akademían </a:t>
            </a:r>
            <a:endParaRPr lang="en-US" sz="140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a:latin typeface="Univers"/>
                <a:hlinkClick r:id="rId5">
                  <a:extLst>
                    <a:ext uri="{A12FA001-AC4F-418D-AE19-62706E023703}">
                      <ahyp:hlinkClr xmlns:ahyp="http://schemas.microsoft.com/office/drawing/2018/hyperlinkcolor" val="tx"/>
                    </a:ext>
                  </a:extLst>
                </a:hlinkClick>
              </a:rPr>
              <a:t>Barnasattmáli.is </a:t>
            </a:r>
            <a:endParaRPr lang="en-US" sz="140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a:latin typeface="Univers"/>
                <a:hlinkClick r:id="rId6">
                  <a:extLst>
                    <a:ext uri="{A12FA001-AC4F-418D-AE19-62706E023703}">
                      <ahyp:hlinkClr xmlns:ahyp="http://schemas.microsoft.com/office/drawing/2018/hyperlinkcolor" val="tx"/>
                    </a:ext>
                  </a:extLst>
                </a:hlinkClick>
              </a:rPr>
              <a:t>UNICEF réttinda rateikur </a:t>
            </a:r>
            <a:endParaRPr lang="en-US" sz="140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a:latin typeface="Univers"/>
                <a:hlinkClick r:id="rId7">
                  <a:extLst>
                    <a:ext uri="{A12FA001-AC4F-418D-AE19-62706E023703}">
                      <ahyp:hlinkClr xmlns:ahyp="http://schemas.microsoft.com/office/drawing/2018/hyperlinkcolor" val="tx"/>
                    </a:ext>
                  </a:extLst>
                </a:hlinkClick>
              </a:rPr>
              <a:t>Heimsins stærsta kennslustund </a:t>
            </a:r>
            <a:endParaRPr lang="en-US" sz="140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a:latin typeface="Univers"/>
                <a:hlinkClick r:id="rId8">
                  <a:extLst>
                    <a:ext uri="{A12FA001-AC4F-418D-AE19-62706E023703}">
                      <ahyp:hlinkClr xmlns:ahyp="http://schemas.microsoft.com/office/drawing/2018/hyperlinkcolor" val="tx"/>
                    </a:ext>
                  </a:extLst>
                </a:hlinkClick>
              </a:rPr>
              <a:t>Námsefni um sjálfbærni</a:t>
            </a:r>
            <a:endParaRPr lang="en-US" sz="1400">
              <a:latin typeface="Univers"/>
            </a:endParaRPr>
          </a:p>
          <a:p>
            <a:pPr indent="-228600">
              <a:lnSpc>
                <a:spcPct val="90000"/>
              </a:lnSpc>
              <a:spcAft>
                <a:spcPts val="600"/>
              </a:spcAft>
              <a:buFont typeface="Arial" panose="020B0604020202020204" pitchFamily="34" charset="0"/>
              <a:buChar char="•"/>
            </a:pPr>
            <a:r>
              <a:rPr lang="en-US" sz="1400">
                <a:latin typeface="Univers"/>
                <a:hlinkClick r:id="rId9">
                  <a:extLst>
                    <a:ext uri="{A12FA001-AC4F-418D-AE19-62706E023703}">
                      <ahyp:hlinkClr xmlns:ahyp="http://schemas.microsoft.com/office/drawing/2018/hyperlinkcolor" val="tx"/>
                    </a:ext>
                  </a:extLst>
                </a:hlinkClick>
              </a:rPr>
              <a:t>Barnasáttmálinn 10 ára – fræðslumynd frá KrakkaRÚV </a:t>
            </a:r>
            <a:endParaRPr lang="en-US" sz="140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a:latin typeface="Univers"/>
                <a:hlinkClick r:id="rId10">
                  <a:extLst>
                    <a:ext uri="{A12FA001-AC4F-418D-AE19-62706E023703}">
                      <ahyp:hlinkClr xmlns:ahyp="http://schemas.microsoft.com/office/drawing/2018/hyperlinkcolor" val="tx"/>
                    </a:ext>
                  </a:extLst>
                </a:hlinkClick>
              </a:rPr>
              <a:t>Við eigum öll réttindi - teiknimynd frá UNCIEF </a:t>
            </a:r>
            <a:endParaRPr lang="en-US" sz="140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a:latin typeface="Univers"/>
                <a:hlinkClick r:id="rId11">
                  <a:extLst>
                    <a:ext uri="{A12FA001-AC4F-418D-AE19-62706E023703}">
                      <ahyp:hlinkClr xmlns:ahyp="http://schemas.microsoft.com/office/drawing/2018/hyperlinkcolor" val="tx"/>
                    </a:ext>
                  </a:extLst>
                </a:hlinkClick>
              </a:rPr>
              <a:t>HM 30 - stuttir þættir um öll heimsmarkmiðin</a:t>
            </a:r>
            <a:endParaRPr lang="en-US" sz="1400">
              <a:latin typeface="Univers"/>
            </a:endParaRPr>
          </a:p>
          <a:p>
            <a:pPr indent="-228600">
              <a:lnSpc>
                <a:spcPct val="90000"/>
              </a:lnSpc>
              <a:spcAft>
                <a:spcPts val="600"/>
              </a:spcAft>
              <a:buFont typeface="Arial" panose="020B0604020202020204" pitchFamily="34" charset="0"/>
              <a:buChar char="•"/>
            </a:pPr>
            <a:r>
              <a:rPr lang="en-US" sz="1400">
                <a:latin typeface="Univers"/>
                <a:hlinkClick r:id="rId12">
                  <a:extLst>
                    <a:ext uri="{A12FA001-AC4F-418D-AE19-62706E023703}">
                      <ahyp:hlinkClr xmlns:ahyp="http://schemas.microsoft.com/office/drawing/2018/hyperlinkcolor" val="tx"/>
                    </a:ext>
                  </a:extLst>
                </a:hlinkClick>
              </a:rPr>
              <a:t>Gera sjálfur - Fræðsla, myndbönd og verkefni </a:t>
            </a:r>
            <a:endParaRPr lang="en-US" sz="1400">
              <a:latin typeface="Univers" panose="020B0503020202020204" pitchFamily="34" charset="0"/>
            </a:endParaRPr>
          </a:p>
        </p:txBody>
      </p:sp>
    </p:spTree>
    <p:extLst>
      <p:ext uri="{BB962C8B-B14F-4D97-AF65-F5344CB8AC3E}">
        <p14:creationId xmlns:p14="http://schemas.microsoft.com/office/powerpoint/2010/main" val="2542757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with two people on a pink background&#10;&#10;Description automatically generated">
            <a:extLst>
              <a:ext uri="{FF2B5EF4-FFF2-40B4-BE49-F238E27FC236}">
                <a16:creationId xmlns:a16="http://schemas.microsoft.com/office/drawing/2014/main" id="{AFE7FB52-A167-E9A1-042A-4C0346F28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84561" y="-1201222"/>
            <a:ext cx="6865054" cy="9266702"/>
          </a:xfrm>
          <a:prstGeom prst="rect">
            <a:avLst/>
          </a:prstGeom>
        </p:spPr>
      </p:pic>
    </p:spTree>
    <p:extLst>
      <p:ext uri="{BB962C8B-B14F-4D97-AF65-F5344CB8AC3E}">
        <p14:creationId xmlns:p14="http://schemas.microsoft.com/office/powerpoint/2010/main" val="502709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orange sign with two people&#10;&#10;Description automatically generated">
            <a:extLst>
              <a:ext uri="{FF2B5EF4-FFF2-40B4-BE49-F238E27FC236}">
                <a16:creationId xmlns:a16="http://schemas.microsoft.com/office/drawing/2014/main" id="{DF3170EA-2A4B-8E38-784A-DCC3E702E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34847" y="-1131915"/>
            <a:ext cx="6875876" cy="9145757"/>
          </a:xfrm>
          <a:prstGeom prst="rect">
            <a:avLst/>
          </a:prstGeom>
        </p:spPr>
      </p:pic>
    </p:spTree>
    <p:extLst>
      <p:ext uri="{BB962C8B-B14F-4D97-AF65-F5344CB8AC3E}">
        <p14:creationId xmlns:p14="http://schemas.microsoft.com/office/powerpoint/2010/main" val="3611878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ack sign with a heart and a person&#10;&#10;Description automatically generated">
            <a:extLst>
              <a:ext uri="{FF2B5EF4-FFF2-40B4-BE49-F238E27FC236}">
                <a16:creationId xmlns:a16="http://schemas.microsoft.com/office/drawing/2014/main" id="{97DBAF36-FB7A-3369-B4E7-693E2A2A0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7519" y="-1118407"/>
            <a:ext cx="6889781" cy="9132825"/>
          </a:xfrm>
          <a:prstGeom prst="rect">
            <a:avLst/>
          </a:prstGeom>
        </p:spPr>
      </p:pic>
    </p:spTree>
    <p:extLst>
      <p:ext uri="{BB962C8B-B14F-4D97-AF65-F5344CB8AC3E}">
        <p14:creationId xmlns:p14="http://schemas.microsoft.com/office/powerpoint/2010/main" val="3814220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ign with white text and a person holding a child&#10;&#10;Description automatically generated">
            <a:extLst>
              <a:ext uri="{FF2B5EF4-FFF2-40B4-BE49-F238E27FC236}">
                <a16:creationId xmlns:a16="http://schemas.microsoft.com/office/drawing/2014/main" id="{DDB48798-A713-DFEF-9A7E-D17FE258A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9877" y="-1134649"/>
            <a:ext cx="6871053" cy="9147165"/>
          </a:xfrm>
          <a:prstGeom prst="rect">
            <a:avLst/>
          </a:prstGeom>
        </p:spPr>
      </p:pic>
    </p:spTree>
    <p:extLst>
      <p:ext uri="{BB962C8B-B14F-4D97-AF65-F5344CB8AC3E}">
        <p14:creationId xmlns:p14="http://schemas.microsoft.com/office/powerpoint/2010/main" val="1060114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sign with a person and a couple of hearts and a check mark&#10;&#10;Description automatically generated">
            <a:extLst>
              <a:ext uri="{FF2B5EF4-FFF2-40B4-BE49-F238E27FC236}">
                <a16:creationId xmlns:a16="http://schemas.microsoft.com/office/drawing/2014/main" id="{2C4BA4D1-EAEE-BDD8-DC52-F5A769225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18669" y="-1121064"/>
            <a:ext cx="6894143" cy="9140787"/>
          </a:xfrm>
          <a:prstGeom prst="rect">
            <a:avLst/>
          </a:prstGeom>
        </p:spPr>
      </p:pic>
    </p:spTree>
    <p:extLst>
      <p:ext uri="{BB962C8B-B14F-4D97-AF65-F5344CB8AC3E}">
        <p14:creationId xmlns:p14="http://schemas.microsoft.com/office/powerpoint/2010/main" val="1565173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ign with white text&#10;&#10;Description automatically generated">
            <a:extLst>
              <a:ext uri="{FF2B5EF4-FFF2-40B4-BE49-F238E27FC236}">
                <a16:creationId xmlns:a16="http://schemas.microsoft.com/office/drawing/2014/main" id="{F9519C29-A210-D293-C4F9-AA2DC62C7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36424" y="-1137306"/>
            <a:ext cx="6866343" cy="9146054"/>
          </a:xfrm>
          <a:prstGeom prst="rect">
            <a:avLst/>
          </a:prstGeom>
        </p:spPr>
      </p:pic>
    </p:spTree>
    <p:extLst>
      <p:ext uri="{BB962C8B-B14F-4D97-AF65-F5344CB8AC3E}">
        <p14:creationId xmlns:p14="http://schemas.microsoft.com/office/powerpoint/2010/main" val="598868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icon with a person holding books&#10;&#10;Description automatically generated">
            <a:extLst>
              <a:ext uri="{FF2B5EF4-FFF2-40B4-BE49-F238E27FC236}">
                <a16:creationId xmlns:a16="http://schemas.microsoft.com/office/drawing/2014/main" id="{8E2F8B02-46BE-00C1-2186-0BA2A9DE2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25712" y="-1126918"/>
            <a:ext cx="6872780" cy="9125277"/>
          </a:xfrm>
          <a:prstGeom prst="rect">
            <a:avLst/>
          </a:prstGeom>
        </p:spPr>
      </p:pic>
    </p:spTree>
    <p:extLst>
      <p:ext uri="{BB962C8B-B14F-4D97-AF65-F5344CB8AC3E}">
        <p14:creationId xmlns:p14="http://schemas.microsoft.com/office/powerpoint/2010/main" val="2566431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49E2E5-D8D7-63E0-749E-E06D18869C16}"/>
              </a:ext>
            </a:extLst>
          </p:cNvPr>
          <p:cNvSpPr txBox="1"/>
          <p:nvPr/>
        </p:nvSpPr>
        <p:spPr>
          <a:xfrm>
            <a:off x="284147" y="1225491"/>
            <a:ext cx="5878898" cy="5478423"/>
          </a:xfrm>
          <a:prstGeom prst="rect">
            <a:avLst/>
          </a:prstGeom>
          <a:noFill/>
        </p:spPr>
        <p:txBody>
          <a:bodyPr wrap="square" rtlCol="0">
            <a:spAutoFit/>
          </a:bodyPr>
          <a:lstStyle/>
          <a:p>
            <a:pPr algn="l" rtl="0" fontAlgn="base"/>
            <a:r>
              <a:rPr lang="is-IS" sz="1400" b="0" i="0">
                <a:effectLst/>
                <a:latin typeface="Univers" panose="020B0503020202020204" pitchFamily="34" charset="0"/>
              </a:rPr>
              <a:t>Réttindafræðsla felur í sér að mannréttindi, réttindi barna og virðing fyrir réttindum annarra sé kennd í lýðræðislegu umhverfi, þar sem gagnkvæm virðing ríkir á milli kennara og barna. Börnin öðlast þekkingu og færni sem leggur grunninn að áhrifaríkri og lýðræðislegri þátttöku í samfélaginu. Í þessu umhverfi er lögð áhersla á að réttindi barna, þar með talin réttindi fatlaðra barna og annarra jaðarsettra barna, séu ekki aðeins kennd heldur einnig virt og þeim framfylgt. Afstaðan gagnvart börnum er sú að þau séu nú þegar fullgildir þátttakendur ekki aðeins væntanlegir borgarar.  </a:t>
            </a:r>
          </a:p>
          <a:p>
            <a:pPr algn="l" rtl="0" fontAlgn="base"/>
            <a:r>
              <a:rPr lang="is-IS" sz="1400" b="0" i="0">
                <a:effectLst/>
                <a:latin typeface="Univers" panose="020B0503020202020204" pitchFamily="34" charset="0"/>
              </a:rPr>
              <a:t> </a:t>
            </a:r>
          </a:p>
          <a:p>
            <a:pPr algn="l" rtl="0" fontAlgn="base"/>
            <a:r>
              <a:rPr lang="is-IS" sz="1400" b="0" i="0">
                <a:effectLst/>
                <a:latin typeface="Univers" panose="020B0503020202020204" pitchFamily="34" charset="0"/>
              </a:rPr>
              <a:t>Mikilvægt er að réttindafræðsla byggi á réttindum en ekki skyldum. Það er ekki að ástæðulausu sem Barnasáttmálinn kveður ekki á um neinar skyldur barna. Með því að læra um réttindi sín læra börn að um réttindi </a:t>
            </a:r>
            <a:r>
              <a:rPr lang="is-IS" sz="1400" b="1" i="0">
                <a:effectLst/>
                <a:latin typeface="Univers" panose="020B0503020202020204" pitchFamily="34" charset="0"/>
              </a:rPr>
              <a:t>allra barna</a:t>
            </a:r>
            <a:r>
              <a:rPr lang="is-IS" sz="1400" b="0" i="0">
                <a:effectLst/>
                <a:latin typeface="Univers" panose="020B0503020202020204" pitchFamily="34" charset="0"/>
              </a:rPr>
              <a:t> er að ræða og að þau þurfi að virða réttindi annarra.    </a:t>
            </a:r>
          </a:p>
          <a:p>
            <a:pPr algn="l" rtl="0" fontAlgn="base"/>
            <a:endParaRPr lang="is-IS" sz="1400" b="0" i="0">
              <a:effectLst/>
              <a:latin typeface="Univers" panose="020B0503020202020204" pitchFamily="34" charset="0"/>
            </a:endParaRPr>
          </a:p>
          <a:p>
            <a:pPr algn="l" rtl="0" fontAlgn="base"/>
            <a:r>
              <a:rPr lang="is-IS" sz="1400" b="0" i="0">
                <a:effectLst/>
                <a:latin typeface="Univers" panose="020B0503020202020204" pitchFamily="34" charset="0"/>
              </a:rPr>
              <a:t>Það viðhorf sem sums staðar hefur ríkt í garð réttindafræðslu er að það sé áhættusamt að börn kynnist því að þau hafi réttindi því þá muni þau fullorðnu missa allt vald og börn taki stjórnina og verði tilætlunarsöm. Þeir sem eru þeirrar skoðunar vilja oft meina að það sé mikilvægara að kenna börnum um skyldur en ekki réttindi. Þegar árangur réttindafræðslu sem byggð hefur verið á réttindum hefur verið skoðaður kemur þó í ljós hið gagnstæða.  </a:t>
            </a:r>
          </a:p>
          <a:p>
            <a:pPr algn="l" rtl="0" fontAlgn="base"/>
            <a:r>
              <a:rPr lang="is-IS" sz="1400" b="0" i="0">
                <a:effectLst/>
                <a:latin typeface="Univers" panose="020B0503020202020204" pitchFamily="34" charset="0"/>
              </a:rPr>
              <a:t> </a:t>
            </a:r>
          </a:p>
          <a:p>
            <a:endParaRPr lang="is-IS" sz="1400">
              <a:latin typeface="Univers" panose="020B0503020202020204" pitchFamily="34" charset="0"/>
            </a:endParaRPr>
          </a:p>
        </p:txBody>
      </p:sp>
      <p:sp>
        <p:nvSpPr>
          <p:cNvPr id="6" name="TextBox 5">
            <a:extLst>
              <a:ext uri="{FF2B5EF4-FFF2-40B4-BE49-F238E27FC236}">
                <a16:creationId xmlns:a16="http://schemas.microsoft.com/office/drawing/2014/main" id="{F41C58AD-500E-7519-F8EC-E04A18F33754}"/>
              </a:ext>
            </a:extLst>
          </p:cNvPr>
          <p:cNvSpPr txBox="1"/>
          <p:nvPr/>
        </p:nvSpPr>
        <p:spPr>
          <a:xfrm>
            <a:off x="285176" y="687246"/>
            <a:ext cx="5059680" cy="738664"/>
          </a:xfrm>
          <a:prstGeom prst="rect">
            <a:avLst/>
          </a:prstGeom>
          <a:noFill/>
        </p:spPr>
        <p:txBody>
          <a:bodyPr wrap="square" lIns="91440" tIns="45720" rIns="91440" bIns="45720" rtlCol="0" anchor="t">
            <a:spAutoFit/>
          </a:bodyPr>
          <a:lstStyle/>
          <a:p>
            <a:r>
              <a:rPr lang="is-IS" sz="2400" b="1">
                <a:latin typeface="Univers" panose="020B0503020202020204" pitchFamily="34" charset="0"/>
              </a:rPr>
              <a:t>Réttindafræðsla</a:t>
            </a:r>
          </a:p>
          <a:p>
            <a:endParaRPr lang="is-IS"/>
          </a:p>
        </p:txBody>
      </p:sp>
      <p:pic>
        <p:nvPicPr>
          <p:cNvPr id="11" name="Picture 10" descr="A blue text on a white background&#10;&#10;Description automatically generated">
            <a:extLst>
              <a:ext uri="{FF2B5EF4-FFF2-40B4-BE49-F238E27FC236}">
                <a16:creationId xmlns:a16="http://schemas.microsoft.com/office/drawing/2014/main" id="{8FBA0BAA-79CE-2DB9-0E9E-AA805A1B1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2392" y="-11729"/>
            <a:ext cx="1124663" cy="1124663"/>
          </a:xfrm>
          <a:prstGeom prst="rect">
            <a:avLst/>
          </a:prstGeom>
        </p:spPr>
      </p:pic>
      <p:sp>
        <p:nvSpPr>
          <p:cNvPr id="13" name="TextBox 12">
            <a:extLst>
              <a:ext uri="{FF2B5EF4-FFF2-40B4-BE49-F238E27FC236}">
                <a16:creationId xmlns:a16="http://schemas.microsoft.com/office/drawing/2014/main" id="{A5889462-7BE5-E53B-D699-A34E8DF07E65}"/>
              </a:ext>
            </a:extLst>
          </p:cNvPr>
          <p:cNvSpPr txBox="1"/>
          <p:nvPr/>
        </p:nvSpPr>
        <p:spPr>
          <a:xfrm>
            <a:off x="6448221" y="1250543"/>
            <a:ext cx="4993709" cy="2031325"/>
          </a:xfrm>
          <a:prstGeom prst="rect">
            <a:avLst/>
          </a:prstGeom>
          <a:noFill/>
        </p:spPr>
        <p:txBody>
          <a:bodyPr wrap="square">
            <a:spAutoFit/>
          </a:bodyPr>
          <a:lstStyle/>
          <a:p>
            <a:pPr algn="l" rtl="0" fontAlgn="base"/>
            <a:r>
              <a:rPr lang="is-IS" i="0">
                <a:effectLst/>
                <a:latin typeface="Univers" panose="020B0503020202020204" pitchFamily="34" charset="0"/>
              </a:rPr>
              <a:t>Börn sem hafa fengið </a:t>
            </a:r>
            <a:r>
              <a:rPr lang="is-IS" b="1" i="0">
                <a:effectLst/>
                <a:latin typeface="Univers" panose="020B0503020202020204" pitchFamily="34" charset="0"/>
              </a:rPr>
              <a:t>fræðslu</a:t>
            </a:r>
            <a:r>
              <a:rPr lang="is-IS" i="0">
                <a:effectLst/>
                <a:latin typeface="Univers" panose="020B0503020202020204" pitchFamily="34" charset="0"/>
              </a:rPr>
              <a:t> byggða á </a:t>
            </a:r>
            <a:r>
              <a:rPr lang="is-IS" b="1" i="0">
                <a:effectLst/>
                <a:latin typeface="Univers" panose="020B0503020202020204" pitchFamily="34" charset="0"/>
              </a:rPr>
              <a:t>réttindum</a:t>
            </a:r>
            <a:r>
              <a:rPr lang="is-IS" i="0">
                <a:effectLst/>
                <a:latin typeface="Univers" panose="020B0503020202020204" pitchFamily="34" charset="0"/>
              </a:rPr>
              <a:t> en ekki </a:t>
            </a:r>
            <a:r>
              <a:rPr lang="is-IS" b="1" i="0">
                <a:effectLst/>
                <a:latin typeface="Univers" panose="020B0503020202020204" pitchFamily="34" charset="0"/>
              </a:rPr>
              <a:t>skyldum</a:t>
            </a:r>
            <a:r>
              <a:rPr lang="is-IS" i="0">
                <a:effectLst/>
                <a:latin typeface="Univers" panose="020B0503020202020204" pitchFamily="34" charset="0"/>
              </a:rPr>
              <a:t> bera fremur </a:t>
            </a:r>
            <a:r>
              <a:rPr lang="is-IS" b="1" i="0">
                <a:effectLst/>
                <a:latin typeface="Univers" panose="020B0503020202020204" pitchFamily="34" charset="0"/>
              </a:rPr>
              <a:t>virðingu</a:t>
            </a:r>
            <a:r>
              <a:rPr lang="is-IS" i="0">
                <a:effectLst/>
                <a:latin typeface="Univers" panose="020B0503020202020204" pitchFamily="34" charset="0"/>
              </a:rPr>
              <a:t> fyrir hvert öðru, þau skilja mikilvægi vinnufriðar og málamiðlana og öðlast betri félagslega færni. Kennarar þurfa því ekki að hræðast það að </a:t>
            </a:r>
            <a:r>
              <a:rPr lang="is-IS" b="1" i="0">
                <a:effectLst/>
                <a:latin typeface="Univers" panose="020B0503020202020204" pitchFamily="34" charset="0"/>
              </a:rPr>
              <a:t>fræða börn um réttindi þeirra.   </a:t>
            </a:r>
          </a:p>
        </p:txBody>
      </p:sp>
      <p:pic>
        <p:nvPicPr>
          <p:cNvPr id="14" name="Picture 13" descr="A poster of a variety of icons&#10;&#10;Description automatically generated with medium confidence">
            <a:extLst>
              <a:ext uri="{FF2B5EF4-FFF2-40B4-BE49-F238E27FC236}">
                <a16:creationId xmlns:a16="http://schemas.microsoft.com/office/drawing/2014/main" id="{EF3AD79A-ED34-30A1-E178-F864AD247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696" y="4460615"/>
            <a:ext cx="1357297" cy="1900284"/>
          </a:xfrm>
          <a:prstGeom prst="rect">
            <a:avLst/>
          </a:prstGeom>
        </p:spPr>
      </p:pic>
      <p:pic>
        <p:nvPicPr>
          <p:cNvPr id="15" name="Picture 2" descr="Vefslóðir">
            <a:extLst>
              <a:ext uri="{FF2B5EF4-FFF2-40B4-BE49-F238E27FC236}">
                <a16:creationId xmlns:a16="http://schemas.microsoft.com/office/drawing/2014/main" id="{C4DBBCF7-CACD-896C-F577-47305DAB3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7497" y="4798983"/>
            <a:ext cx="2039245" cy="12235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6AC4BDA-6465-7592-0726-D0F3138661DC}"/>
              </a:ext>
            </a:extLst>
          </p:cNvPr>
          <p:cNvPicPr>
            <a:picLocks noChangeAspect="1"/>
          </p:cNvPicPr>
          <p:nvPr/>
        </p:nvPicPr>
        <p:blipFill>
          <a:blip r:embed="rId5"/>
          <a:stretch>
            <a:fillRect/>
          </a:stretch>
        </p:blipFill>
        <p:spPr>
          <a:xfrm>
            <a:off x="8303995" y="4924700"/>
            <a:ext cx="972114" cy="972114"/>
          </a:xfrm>
          <a:prstGeom prst="rect">
            <a:avLst/>
          </a:prstGeom>
        </p:spPr>
      </p:pic>
    </p:spTree>
    <p:extLst>
      <p:ext uri="{BB962C8B-B14F-4D97-AF65-F5344CB8AC3E}">
        <p14:creationId xmlns:p14="http://schemas.microsoft.com/office/powerpoint/2010/main" val="2797609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sign with white text and a person with a ball and musical notes&#10;&#10;Description automatically generated">
            <a:extLst>
              <a:ext uri="{FF2B5EF4-FFF2-40B4-BE49-F238E27FC236}">
                <a16:creationId xmlns:a16="http://schemas.microsoft.com/office/drawing/2014/main" id="{F2F79FA1-7B1D-187F-97F0-6B0120D12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4316" y="-1167739"/>
            <a:ext cx="6923990" cy="9252276"/>
          </a:xfrm>
          <a:prstGeom prst="rect">
            <a:avLst/>
          </a:prstGeom>
        </p:spPr>
      </p:pic>
    </p:spTree>
    <p:extLst>
      <p:ext uri="{BB962C8B-B14F-4D97-AF65-F5344CB8AC3E}">
        <p14:creationId xmlns:p14="http://schemas.microsoft.com/office/powerpoint/2010/main" val="1187194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23F1DB-BF63-EE98-A637-26A85BE5EC49}"/>
              </a:ext>
            </a:extLst>
          </p:cNvPr>
          <p:cNvPicPr>
            <a:picLocks noChangeAspect="1"/>
          </p:cNvPicPr>
          <p:nvPr/>
        </p:nvPicPr>
        <p:blipFill>
          <a:blip r:embed="rId3"/>
          <a:srcRect/>
          <a:stretch/>
        </p:blipFill>
        <p:spPr>
          <a:xfrm>
            <a:off x="10539662" y="293"/>
            <a:ext cx="1119835" cy="1119835"/>
          </a:xfrm>
          <a:prstGeom prst="rect">
            <a:avLst/>
          </a:prstGeom>
        </p:spPr>
      </p:pic>
      <p:sp>
        <p:nvSpPr>
          <p:cNvPr id="3" name="TextBox 2">
            <a:extLst>
              <a:ext uri="{FF2B5EF4-FFF2-40B4-BE49-F238E27FC236}">
                <a16:creationId xmlns:a16="http://schemas.microsoft.com/office/drawing/2014/main" id="{6C10A08D-5CE6-2C5C-7BB6-3F1563BB311A}"/>
              </a:ext>
            </a:extLst>
          </p:cNvPr>
          <p:cNvSpPr txBox="1"/>
          <p:nvPr/>
        </p:nvSpPr>
        <p:spPr>
          <a:xfrm>
            <a:off x="275153" y="693715"/>
            <a:ext cx="9881587" cy="3985706"/>
          </a:xfrm>
          <a:prstGeom prst="rect">
            <a:avLst/>
          </a:prstGeom>
          <a:noFill/>
        </p:spPr>
        <p:txBody>
          <a:bodyPr wrap="square" lIns="91440" tIns="45720" rIns="91440" bIns="45720" rtlCol="0" anchor="t">
            <a:spAutoFit/>
          </a:bodyPr>
          <a:lstStyle/>
          <a:p>
            <a:endParaRPr lang="is-IS"/>
          </a:p>
          <a:p>
            <a:endParaRPr lang="is-IS" sz="1400">
              <a:latin typeface="Univers" panose="020B0503020202020204" pitchFamily="34" charset="0"/>
            </a:endParaRPr>
          </a:p>
          <a:p>
            <a:endParaRPr lang="is-IS" sz="1400">
              <a:latin typeface="Univers"/>
            </a:endParaRPr>
          </a:p>
          <a:p>
            <a:r>
              <a:rPr lang="is-IS" sz="1400">
                <a:latin typeface="Univers"/>
              </a:rPr>
              <a:t>Hæfniviðmið samfélagsgreina (ekki tæmandi listi) </a:t>
            </a:r>
            <a:endParaRPr lang="is-IS">
              <a:latin typeface="Univers"/>
            </a:endParaRPr>
          </a:p>
          <a:p>
            <a:r>
              <a:rPr lang="is-IS" sz="1400" u="sng">
                <a:latin typeface="Univers"/>
              </a:rPr>
              <a:t>Við lok 7. bekkjar getur nemandi:</a:t>
            </a:r>
          </a:p>
          <a:p>
            <a:endParaRPr lang="is-IS" sz="1400">
              <a:latin typeface="Univers" panose="020B0503020202020204" pitchFamily="34" charset="0"/>
            </a:endParaRPr>
          </a:p>
          <a:p>
            <a:pPr marL="285750" indent="-285750">
              <a:lnSpc>
                <a:spcPct val="150000"/>
              </a:lnSpc>
              <a:buFont typeface="Arial" panose="020B0604020202020204" pitchFamily="34" charset="0"/>
              <a:buChar char="•"/>
            </a:pPr>
            <a:r>
              <a:rPr lang="is-IS" sz="1400">
                <a:latin typeface="Univers"/>
              </a:rPr>
              <a:t>Að nemandi geti rætt um eigin athafnir og afleiðingar þeirra</a:t>
            </a:r>
            <a:endParaRPr lang="is-IS" sz="1400">
              <a:latin typeface="Univers" panose="020B0503020202020204" pitchFamily="34" charset="0"/>
            </a:endParaRPr>
          </a:p>
          <a:p>
            <a:pPr marL="285750" indent="-285750">
              <a:lnSpc>
                <a:spcPct val="150000"/>
              </a:lnSpc>
              <a:buFont typeface="Arial" panose="020B0604020202020204" pitchFamily="34" charset="0"/>
              <a:buChar char="•"/>
            </a:pPr>
            <a:r>
              <a:rPr lang="is-IS" sz="1400">
                <a:latin typeface="Univers"/>
              </a:rPr>
              <a:t>Að nemandi geti tekið þátt í lýðræðislegu samstarfi og samræðu</a:t>
            </a:r>
          </a:p>
          <a:p>
            <a:pPr marL="285750" indent="-285750">
              <a:lnSpc>
                <a:spcPct val="150000"/>
              </a:lnSpc>
              <a:buFont typeface="Arial" panose="020B0604020202020204" pitchFamily="34" charset="0"/>
              <a:buChar char="•"/>
            </a:pPr>
            <a:r>
              <a:rPr lang="is-IS" sz="1400">
                <a:latin typeface="Univers"/>
                <a:cs typeface="Arial" panose="020B0604020202020204"/>
              </a:rPr>
              <a:t>Að nemandi sýni fram á skilning á mikilvægum gildum, svo sem kærleika, mannhelgi, félagslegu réttlæti, umhyggju fyrir öðrum mönnum og öllu lífi</a:t>
            </a:r>
          </a:p>
          <a:p>
            <a:pPr marL="285750" indent="-285750">
              <a:lnSpc>
                <a:spcPct val="150000"/>
              </a:lnSpc>
              <a:buFont typeface="Arial" panose="020B0604020202020204" pitchFamily="34" charset="0"/>
              <a:buChar char="•"/>
            </a:pPr>
            <a:r>
              <a:rPr lang="is-IS" sz="1400">
                <a:latin typeface="Univers"/>
                <a:cs typeface="Arial" panose="020B0604020202020204"/>
              </a:rPr>
              <a:t>Að nemandi geti lýst með dæmum áhrifum á tækni og mannlegra athafna á samfélag og umhverfi</a:t>
            </a:r>
          </a:p>
          <a:p>
            <a:pPr marL="285750" indent="-285750">
              <a:lnSpc>
                <a:spcPct val="150000"/>
              </a:lnSpc>
              <a:buFont typeface="Arial" panose="020B0604020202020204" pitchFamily="34" charset="0"/>
              <a:buChar char="•"/>
            </a:pPr>
            <a:r>
              <a:rPr lang="is-IS" sz="1400">
                <a:latin typeface="Univers"/>
                <a:cs typeface="Arial" panose="020B0604020202020204"/>
              </a:rPr>
              <a:t>Að nemandi geti tekið þátt í samræðu um stöðu sína sem þátttakandi í samfélaginu, réttindi og skyldur, sýnt ábyrgð í samskiptum og átti sig á réttindum sínum samkvæmt alþjóðasáttmálanum.</a:t>
            </a:r>
          </a:p>
          <a:p>
            <a:endParaRPr lang="is-IS">
              <a:cs typeface="Arial" panose="020B0604020202020204"/>
            </a:endParaRPr>
          </a:p>
        </p:txBody>
      </p:sp>
      <p:sp>
        <p:nvSpPr>
          <p:cNvPr id="6" name="TextBox 5">
            <a:extLst>
              <a:ext uri="{FF2B5EF4-FFF2-40B4-BE49-F238E27FC236}">
                <a16:creationId xmlns:a16="http://schemas.microsoft.com/office/drawing/2014/main" id="{F41C58AD-500E-7519-F8EC-E04A18F33754}"/>
              </a:ext>
            </a:extLst>
          </p:cNvPr>
          <p:cNvSpPr txBox="1"/>
          <p:nvPr/>
        </p:nvSpPr>
        <p:spPr>
          <a:xfrm>
            <a:off x="285176" y="699772"/>
            <a:ext cx="5059680" cy="738664"/>
          </a:xfrm>
          <a:prstGeom prst="rect">
            <a:avLst/>
          </a:prstGeom>
          <a:noFill/>
        </p:spPr>
        <p:txBody>
          <a:bodyPr wrap="square" lIns="91440" tIns="45720" rIns="91440" bIns="45720" rtlCol="0" anchor="t">
            <a:spAutoFit/>
          </a:bodyPr>
          <a:lstStyle/>
          <a:p>
            <a:r>
              <a:rPr lang="is-IS" sz="2400" b="1">
                <a:latin typeface="Univers" panose="020B0503020202020204" pitchFamily="34" charset="0"/>
              </a:rPr>
              <a:t>Hæfniviðmið</a:t>
            </a:r>
          </a:p>
          <a:p>
            <a:endParaRPr lang="is-IS"/>
          </a:p>
        </p:txBody>
      </p:sp>
      <p:pic>
        <p:nvPicPr>
          <p:cNvPr id="4" name="Picture 3" descr="A blue text on a white background&#10;&#10;Description automatically generated">
            <a:extLst>
              <a:ext uri="{FF2B5EF4-FFF2-40B4-BE49-F238E27FC236}">
                <a16:creationId xmlns:a16="http://schemas.microsoft.com/office/drawing/2014/main" id="{0B7E7803-E560-CF83-F0BB-7E82AB9917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9732" y="-1219"/>
            <a:ext cx="1124663" cy="1124663"/>
          </a:xfrm>
          <a:prstGeom prst="rect">
            <a:avLst/>
          </a:prstGeom>
        </p:spPr>
      </p:pic>
      <p:pic>
        <p:nvPicPr>
          <p:cNvPr id="11" name="Picture 10" descr="A poster of a variety of icons&#10;&#10;Description automatically generated with medium confidence">
            <a:extLst>
              <a:ext uri="{FF2B5EF4-FFF2-40B4-BE49-F238E27FC236}">
                <a16:creationId xmlns:a16="http://schemas.microsoft.com/office/drawing/2014/main" id="{122AA0AF-664D-FCF8-3F0F-9ECCD9AECA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696" y="4460615"/>
            <a:ext cx="1357297" cy="1900284"/>
          </a:xfrm>
          <a:prstGeom prst="rect">
            <a:avLst/>
          </a:prstGeom>
        </p:spPr>
      </p:pic>
      <p:pic>
        <p:nvPicPr>
          <p:cNvPr id="12" name="Picture 2" descr="Vefslóðir">
            <a:extLst>
              <a:ext uri="{FF2B5EF4-FFF2-40B4-BE49-F238E27FC236}">
                <a16:creationId xmlns:a16="http://schemas.microsoft.com/office/drawing/2014/main" id="{04BE764E-1771-D2D9-F575-DBEAD6D71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7497" y="4798983"/>
            <a:ext cx="2039245" cy="12235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F46341E-981B-4D32-6821-4AE0726EACB3}"/>
              </a:ext>
            </a:extLst>
          </p:cNvPr>
          <p:cNvPicPr>
            <a:picLocks noChangeAspect="1"/>
          </p:cNvPicPr>
          <p:nvPr/>
        </p:nvPicPr>
        <p:blipFill>
          <a:blip r:embed="rId7"/>
          <a:stretch>
            <a:fillRect/>
          </a:stretch>
        </p:blipFill>
        <p:spPr>
          <a:xfrm>
            <a:off x="8242003" y="4924700"/>
            <a:ext cx="972114" cy="972114"/>
          </a:xfrm>
          <a:prstGeom prst="rect">
            <a:avLst/>
          </a:prstGeom>
        </p:spPr>
      </p:pic>
    </p:spTree>
    <p:extLst>
      <p:ext uri="{BB962C8B-B14F-4D97-AF65-F5344CB8AC3E}">
        <p14:creationId xmlns:p14="http://schemas.microsoft.com/office/powerpoint/2010/main" val="2127312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Shape 79">
            <a:extLst>
              <a:ext uri="{FF2B5EF4-FFF2-40B4-BE49-F238E27FC236}">
                <a16:creationId xmlns:a16="http://schemas.microsoft.com/office/drawing/2014/main" id="{03904EEC-5960-2943-A516-3F7C60871283}"/>
              </a:ext>
            </a:extLst>
          </p:cNvPr>
          <p:cNvSpPr/>
          <p:nvPr/>
        </p:nvSpPr>
        <p:spPr>
          <a:xfrm>
            <a:off x="2915712" y="172513"/>
            <a:ext cx="3015856"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a:defRPr sz="1800"/>
            </a:pPr>
            <a:endParaRPr lang="is-IS" sz="3600" b="1" spc="-10">
              <a:solidFill>
                <a:schemeClr val="bg2"/>
              </a:solidFill>
              <a:latin typeface="Univers" panose="020B0503020202020204" pitchFamily="34" charset="0"/>
              <a:ea typeface="Arial" charset="0"/>
              <a:cs typeface="Arial"/>
              <a:sym typeface="Montserrat-Regular"/>
            </a:endParaRPr>
          </a:p>
        </p:txBody>
      </p:sp>
      <p:pic>
        <p:nvPicPr>
          <p:cNvPr id="4" name="Picture 3">
            <a:extLst>
              <a:ext uri="{FF2B5EF4-FFF2-40B4-BE49-F238E27FC236}">
                <a16:creationId xmlns:a16="http://schemas.microsoft.com/office/drawing/2014/main" id="{3935BF80-9F12-7602-DB52-8EDBE484A8DC}"/>
              </a:ext>
            </a:extLst>
          </p:cNvPr>
          <p:cNvPicPr>
            <a:picLocks noChangeAspect="1"/>
          </p:cNvPicPr>
          <p:nvPr/>
        </p:nvPicPr>
        <p:blipFill>
          <a:blip r:embed="rId3"/>
          <a:srcRect/>
          <a:stretch/>
        </p:blipFill>
        <p:spPr>
          <a:xfrm>
            <a:off x="10539662" y="293"/>
            <a:ext cx="1119835" cy="1119835"/>
          </a:xfrm>
          <a:prstGeom prst="rect">
            <a:avLst/>
          </a:prstGeom>
        </p:spPr>
      </p:pic>
      <p:sp>
        <p:nvSpPr>
          <p:cNvPr id="8" name="TextBox 7">
            <a:extLst>
              <a:ext uri="{FF2B5EF4-FFF2-40B4-BE49-F238E27FC236}">
                <a16:creationId xmlns:a16="http://schemas.microsoft.com/office/drawing/2014/main" id="{F6B56D00-3111-B32B-BC3B-94548DC03CE7}"/>
              </a:ext>
            </a:extLst>
          </p:cNvPr>
          <p:cNvSpPr txBox="1"/>
          <p:nvPr/>
        </p:nvSpPr>
        <p:spPr>
          <a:xfrm>
            <a:off x="313242" y="1228079"/>
            <a:ext cx="7650190" cy="5262979"/>
          </a:xfrm>
          <a:prstGeom prst="rect">
            <a:avLst/>
          </a:prstGeom>
          <a:noFill/>
        </p:spPr>
        <p:txBody>
          <a:bodyPr wrap="square" lIns="91440" tIns="45720" rIns="91440" bIns="45720" rtlCol="0" anchor="t">
            <a:spAutoFit/>
          </a:bodyPr>
          <a:lstStyle/>
          <a:p>
            <a:r>
              <a:rPr lang="is-IS" sz="1400">
                <a:latin typeface="Univers" panose="020B0503020202020204" pitchFamily="34" charset="0"/>
              </a:rPr>
              <a:t>Þetta verkefni er sett saman af UNICEF á Íslandi til þess að tengja saman Heimsmarkmið Sameinuðu þjóðanna, Barnasáttmála Sameinuðu þjóðanna og loftslagsbreytingar. </a:t>
            </a:r>
          </a:p>
          <a:p>
            <a:endParaRPr lang="is-IS" sz="1400">
              <a:latin typeface="Univers" panose="020B0503020202020204" pitchFamily="34" charset="0"/>
            </a:endParaRPr>
          </a:p>
          <a:p>
            <a:r>
              <a:rPr lang="is-IS" sz="1400">
                <a:latin typeface="Univers"/>
              </a:rPr>
              <a:t>Ef þig langar að rifja upp út á hvað heimsmarkmiðin ganga, hver þau eru og hvernig þau urðu til </a:t>
            </a:r>
            <a:r>
              <a:rPr lang="is-IS" sz="1400">
                <a:latin typeface="Univers"/>
                <a:hlinkClick r:id="rId4">
                  <a:extLst>
                    <a:ext uri="{A12FA001-AC4F-418D-AE19-62706E023703}">
                      <ahyp:hlinkClr xmlns:ahyp="http://schemas.microsoft.com/office/drawing/2018/hyperlinkcolor" val="tx"/>
                    </a:ext>
                  </a:extLst>
                </a:hlinkClick>
              </a:rPr>
              <a:t>þá er hér stutt myndband sem við mælum með að kíkja á. </a:t>
            </a:r>
            <a:endParaRPr lang="is-IS" sz="1400">
              <a:latin typeface="Univers"/>
            </a:endParaRPr>
          </a:p>
          <a:p>
            <a:endParaRPr lang="is-IS" sz="1400">
              <a:latin typeface="Univers" panose="020B0503020202020204" pitchFamily="34" charset="0"/>
            </a:endParaRPr>
          </a:p>
          <a:p>
            <a:r>
              <a:rPr lang="is-IS" sz="1400">
                <a:latin typeface="Univers"/>
              </a:rPr>
              <a:t>Barnasáttmáli Sameinuðu þjóðanna var lögfestur á Íslandi árið 2013. Samkvæmt 42. grein eiga allir að þekkja réttindi barna, bæði börn og fullorðnir. Hvaða hlutverki gegnum við fullorðna fólkið og hver eru réttindi barna? </a:t>
            </a:r>
            <a:r>
              <a:rPr lang="is-IS" sz="1400">
                <a:latin typeface="Univers"/>
                <a:hlinkClick r:id="rId5">
                  <a:extLst>
                    <a:ext uri="{A12FA001-AC4F-418D-AE19-62706E023703}">
                      <ahyp:hlinkClr xmlns:ahyp="http://schemas.microsoft.com/office/drawing/2018/hyperlinkcolor" val="tx"/>
                    </a:ext>
                  </a:extLst>
                </a:hlinkClick>
              </a:rPr>
              <a:t>Hér má finna stutt myndband um Barnasáttmálann, tilurð hans, hlutverk okkar ábyrgðaraðilana og hvers vegna börn eiga sín sérstöku mannréttindi óháð fullorðnum. </a:t>
            </a:r>
            <a:endParaRPr lang="is-IS" sz="1400">
              <a:latin typeface="Univers" panose="020B0503020202020204" pitchFamily="34" charset="0"/>
            </a:endParaRPr>
          </a:p>
          <a:p>
            <a:endParaRPr lang="is-IS" sz="1400">
              <a:latin typeface="Univers" panose="020B0503020202020204" pitchFamily="34" charset="0"/>
            </a:endParaRPr>
          </a:p>
          <a:p>
            <a:r>
              <a:rPr lang="is-IS" sz="1400">
                <a:latin typeface="Univers"/>
              </a:rPr>
              <a:t>Verkefnið sem við ætlum að vinna með börnunum snýst um að þau geri tengingar á milli réttinda sinna og Heimsmarkmiðanna. Við drögum fram þrjú heimsmarkmið og sex greinar úr Barnasáttmálanum og tengjum saman. </a:t>
            </a:r>
            <a:br>
              <a:rPr lang="is-IS" sz="1400">
                <a:latin typeface="Univers"/>
              </a:rPr>
            </a:br>
            <a:br>
              <a:rPr lang="is-IS" sz="1400">
                <a:latin typeface="Univers"/>
              </a:rPr>
            </a:br>
            <a:r>
              <a:rPr lang="is-IS" sz="1400" b="1">
                <a:latin typeface="Univers"/>
              </a:rPr>
              <a:t>Í þessum glærupakka má finna efni fyrir 60- 80 mínútna kennslustund á miðstigi, allt eftir hvernig kennurum hentar. Hægt er að taka skemmri tíma eða jafnvel lengri tíma. Fagfólkið metur þörfina.</a:t>
            </a:r>
          </a:p>
          <a:p>
            <a:endParaRPr lang="is-IS" sz="1400">
              <a:latin typeface="Univers"/>
            </a:endParaRPr>
          </a:p>
          <a:p>
            <a:endParaRPr lang="is-IS" sz="1400">
              <a:latin typeface="Univers" panose="020B0503020202020204" pitchFamily="34" charset="0"/>
            </a:endParaRPr>
          </a:p>
          <a:p>
            <a:endParaRPr lang="is-IS" sz="1400">
              <a:latin typeface="Univers" panose="020B0503020202020204" pitchFamily="34" charset="0"/>
            </a:endParaRPr>
          </a:p>
          <a:p>
            <a:r>
              <a:rPr lang="is-IS" sz="1400">
                <a:latin typeface="Univers" panose="020B0503020202020204" pitchFamily="34" charset="0"/>
              </a:rPr>
              <a:t> </a:t>
            </a:r>
          </a:p>
          <a:p>
            <a:endParaRPr lang="is-IS" sz="1400">
              <a:latin typeface="Univers" panose="020B0503020202020204" pitchFamily="34" charset="0"/>
            </a:endParaRPr>
          </a:p>
        </p:txBody>
      </p:sp>
      <p:pic>
        <p:nvPicPr>
          <p:cNvPr id="6" name="Picture 5" descr="A blue square with white text&#10;&#10;Description automatically generated">
            <a:extLst>
              <a:ext uri="{FF2B5EF4-FFF2-40B4-BE49-F238E27FC236}">
                <a16:creationId xmlns:a16="http://schemas.microsoft.com/office/drawing/2014/main" id="{B1CC0CED-FF80-94F0-510C-EF8327D3DAC7}"/>
              </a:ext>
            </a:extLst>
          </p:cNvPr>
          <p:cNvPicPr>
            <a:picLocks noChangeAspect="1"/>
          </p:cNvPicPr>
          <p:nvPr/>
        </p:nvPicPr>
        <p:blipFill>
          <a:blip r:embed="rId3"/>
          <a:srcRect/>
          <a:stretch/>
        </p:blipFill>
        <p:spPr>
          <a:xfrm>
            <a:off x="10658932" y="-1916"/>
            <a:ext cx="1119835" cy="1119835"/>
          </a:xfrm>
          <a:prstGeom prst="rect">
            <a:avLst/>
          </a:prstGeom>
        </p:spPr>
      </p:pic>
      <p:pic>
        <p:nvPicPr>
          <p:cNvPr id="11" name="Picture Placeholder 3">
            <a:extLst>
              <a:ext uri="{FF2B5EF4-FFF2-40B4-BE49-F238E27FC236}">
                <a16:creationId xmlns:a16="http://schemas.microsoft.com/office/drawing/2014/main" id="{FF508533-F247-32A9-C3D4-B1CEC89C6C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765" t="-28" r="12601" b="100"/>
          <a:stretch/>
        </p:blipFill>
        <p:spPr>
          <a:xfrm>
            <a:off x="8098389" y="-1916"/>
            <a:ext cx="4608092" cy="6858000"/>
          </a:xfrm>
          <a:prstGeom prst="rect">
            <a:avLst/>
          </a:prstGeom>
          <a:solidFill>
            <a:schemeClr val="bg2"/>
          </a:solidFill>
          <a:ln>
            <a:noFill/>
          </a:ln>
          <a:effectLst>
            <a:outerShdw blurRad="50800" dist="50800" dir="5400000" sx="1000" sy="1000" algn="ctr" rotWithShape="0">
              <a:srgbClr val="000000">
                <a:alpha val="43137"/>
              </a:srgbClr>
            </a:outerShdw>
          </a:effectLst>
        </p:spPr>
      </p:pic>
      <p:pic>
        <p:nvPicPr>
          <p:cNvPr id="10" name="Picture 9" descr="A white and orange sign with two people&#10;&#10;Description automatically generated">
            <a:extLst>
              <a:ext uri="{FF2B5EF4-FFF2-40B4-BE49-F238E27FC236}">
                <a16:creationId xmlns:a16="http://schemas.microsoft.com/office/drawing/2014/main" id="{C541712A-B247-4308-E394-40472A4AA9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889" y="5515591"/>
            <a:ext cx="899999" cy="1199999"/>
          </a:xfrm>
          <a:prstGeom prst="rect">
            <a:avLst/>
          </a:prstGeom>
        </p:spPr>
      </p:pic>
      <p:pic>
        <p:nvPicPr>
          <p:cNvPr id="12" name="Picture 11" descr="A sign with two people on a pink background&#10;&#10;Description automatically generated">
            <a:extLst>
              <a:ext uri="{FF2B5EF4-FFF2-40B4-BE49-F238E27FC236}">
                <a16:creationId xmlns:a16="http://schemas.microsoft.com/office/drawing/2014/main" id="{D09F6D38-BAC3-C0FF-96E3-5144AD58B1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2914" y="5515592"/>
            <a:ext cx="899999" cy="1199999"/>
          </a:xfrm>
          <a:prstGeom prst="rect">
            <a:avLst/>
          </a:prstGeom>
        </p:spPr>
      </p:pic>
      <p:pic>
        <p:nvPicPr>
          <p:cNvPr id="14" name="Picture 13" descr="A white and black sign with a heart and a person&#10;&#10;Description automatically generated">
            <a:extLst>
              <a:ext uri="{FF2B5EF4-FFF2-40B4-BE49-F238E27FC236}">
                <a16:creationId xmlns:a16="http://schemas.microsoft.com/office/drawing/2014/main" id="{3488B8F8-E50E-FD58-93A9-E8861B8B24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2748" y="5515592"/>
            <a:ext cx="899999" cy="1199999"/>
          </a:xfrm>
          <a:prstGeom prst="rect">
            <a:avLst/>
          </a:prstGeom>
        </p:spPr>
      </p:pic>
      <p:pic>
        <p:nvPicPr>
          <p:cNvPr id="16" name="Picture 15" descr="A blue sign with white text and a person holding a child&#10;&#10;Description automatically generated">
            <a:extLst>
              <a:ext uri="{FF2B5EF4-FFF2-40B4-BE49-F238E27FC236}">
                <a16:creationId xmlns:a16="http://schemas.microsoft.com/office/drawing/2014/main" id="{9BD37B89-2923-6854-663F-8C2B5D6875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9382" y="5515592"/>
            <a:ext cx="899999" cy="1199999"/>
          </a:xfrm>
          <a:prstGeom prst="rect">
            <a:avLst/>
          </a:prstGeom>
        </p:spPr>
      </p:pic>
      <p:pic>
        <p:nvPicPr>
          <p:cNvPr id="19" name="Picture 18" descr="A pink sign with a person and a couple of hearts and a check mark&#10;&#10;Description automatically generated">
            <a:extLst>
              <a:ext uri="{FF2B5EF4-FFF2-40B4-BE49-F238E27FC236}">
                <a16:creationId xmlns:a16="http://schemas.microsoft.com/office/drawing/2014/main" id="{76B147A6-FC78-21A5-674E-7AD93B8669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08905" y="5515593"/>
            <a:ext cx="899999" cy="1199999"/>
          </a:xfrm>
          <a:prstGeom prst="rect">
            <a:avLst/>
          </a:prstGeom>
        </p:spPr>
      </p:pic>
      <p:pic>
        <p:nvPicPr>
          <p:cNvPr id="21" name="Picture 20" descr="A green sign with white text&#10;&#10;Description automatically generated">
            <a:extLst>
              <a:ext uri="{FF2B5EF4-FFF2-40B4-BE49-F238E27FC236}">
                <a16:creationId xmlns:a16="http://schemas.microsoft.com/office/drawing/2014/main" id="{2DF19EFF-A7A6-4BB8-F894-E065D529DA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88428" y="5515594"/>
            <a:ext cx="899999" cy="1199999"/>
          </a:xfrm>
          <a:prstGeom prst="rect">
            <a:avLst/>
          </a:prstGeom>
        </p:spPr>
      </p:pic>
      <p:pic>
        <p:nvPicPr>
          <p:cNvPr id="23" name="Picture 22" descr="A white icon with a person holding books&#10;&#10;Description automatically generated">
            <a:extLst>
              <a:ext uri="{FF2B5EF4-FFF2-40B4-BE49-F238E27FC236}">
                <a16:creationId xmlns:a16="http://schemas.microsoft.com/office/drawing/2014/main" id="{7F5EE342-09EF-ADA1-6CD9-3DDDC3F21A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65685" y="5515595"/>
            <a:ext cx="899999" cy="1199999"/>
          </a:xfrm>
          <a:prstGeom prst="rect">
            <a:avLst/>
          </a:prstGeom>
        </p:spPr>
      </p:pic>
      <p:pic>
        <p:nvPicPr>
          <p:cNvPr id="25" name="Picture 24" descr="A purple sign with white text and a person with a ball and musical notes&#10;&#10;Description automatically generated">
            <a:extLst>
              <a:ext uri="{FF2B5EF4-FFF2-40B4-BE49-F238E27FC236}">
                <a16:creationId xmlns:a16="http://schemas.microsoft.com/office/drawing/2014/main" id="{781A9127-4198-70C8-A152-B91A42E2D03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40768" y="5515596"/>
            <a:ext cx="899999" cy="1199999"/>
          </a:xfrm>
          <a:prstGeom prst="rect">
            <a:avLst/>
          </a:prstGeom>
        </p:spPr>
      </p:pic>
      <p:pic>
        <p:nvPicPr>
          <p:cNvPr id="34" name="Picture 33" descr="A bird with a branch on a mallet&#10;&#10;Description automatically generated">
            <a:extLst>
              <a:ext uri="{FF2B5EF4-FFF2-40B4-BE49-F238E27FC236}">
                <a16:creationId xmlns:a16="http://schemas.microsoft.com/office/drawing/2014/main" id="{B7190808-C8AC-CDB8-2146-0367271C53D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58932" y="5515597"/>
            <a:ext cx="1199999" cy="1199999"/>
          </a:xfrm>
          <a:prstGeom prst="rect">
            <a:avLst/>
          </a:prstGeom>
        </p:spPr>
      </p:pic>
      <p:pic>
        <p:nvPicPr>
          <p:cNvPr id="36" name="Picture 35" descr="A green and white sign with a globe and a eye&#10;&#10;Description automatically generated">
            <a:extLst>
              <a:ext uri="{FF2B5EF4-FFF2-40B4-BE49-F238E27FC236}">
                <a16:creationId xmlns:a16="http://schemas.microsoft.com/office/drawing/2014/main" id="{8FD453A0-CDAD-DD45-5D9A-F6326D7E46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82549" y="5515591"/>
            <a:ext cx="1201299" cy="1199999"/>
          </a:xfrm>
          <a:prstGeom prst="rect">
            <a:avLst/>
          </a:prstGeom>
        </p:spPr>
      </p:pic>
      <p:pic>
        <p:nvPicPr>
          <p:cNvPr id="38" name="Picture 37" descr="A yellow rectangular sign with white text&#10;&#10;Description automatically generated">
            <a:extLst>
              <a:ext uri="{FF2B5EF4-FFF2-40B4-BE49-F238E27FC236}">
                <a16:creationId xmlns:a16="http://schemas.microsoft.com/office/drawing/2014/main" id="{58D32EAD-727C-EFE1-5459-2CD58A1E435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15767" y="5515597"/>
            <a:ext cx="1199999" cy="1199999"/>
          </a:xfrm>
          <a:prstGeom prst="rect">
            <a:avLst/>
          </a:prstGeom>
        </p:spPr>
      </p:pic>
      <p:pic>
        <p:nvPicPr>
          <p:cNvPr id="9" name="Picture 8" descr="A blue text on a white background&#10;&#10;Description automatically generated">
            <a:extLst>
              <a:ext uri="{FF2B5EF4-FFF2-40B4-BE49-F238E27FC236}">
                <a16:creationId xmlns:a16="http://schemas.microsoft.com/office/drawing/2014/main" id="{030A09DE-70CF-C04A-5530-4903064E887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82326" y="0"/>
            <a:ext cx="1124663" cy="1124663"/>
          </a:xfrm>
          <a:prstGeom prst="rect">
            <a:avLst/>
          </a:prstGeom>
        </p:spPr>
      </p:pic>
      <p:sp>
        <p:nvSpPr>
          <p:cNvPr id="7" name="TextBox 6">
            <a:extLst>
              <a:ext uri="{FF2B5EF4-FFF2-40B4-BE49-F238E27FC236}">
                <a16:creationId xmlns:a16="http://schemas.microsoft.com/office/drawing/2014/main" id="{18345FD8-D89D-2C44-B37B-199267B26179}"/>
              </a:ext>
            </a:extLst>
          </p:cNvPr>
          <p:cNvSpPr txBox="1"/>
          <p:nvPr/>
        </p:nvSpPr>
        <p:spPr>
          <a:xfrm rot="16200000">
            <a:off x="11049000" y="5740417"/>
            <a:ext cx="1905000" cy="230832"/>
          </a:xfrm>
          <a:prstGeom prst="rect">
            <a:avLst/>
          </a:prstGeom>
          <a:noFill/>
        </p:spPr>
        <p:txBody>
          <a:bodyPr wrap="square" rtlCol="0">
            <a:spAutoFit/>
          </a:bodyPr>
          <a:lstStyle/>
          <a:p>
            <a:r>
              <a:rPr lang="en-US" sz="900">
                <a:solidFill>
                  <a:schemeClr val="tx1">
                    <a:alpha val="40000"/>
                  </a:schemeClr>
                </a:solidFill>
              </a:rPr>
              <a:t>©UNICEF/UN0236705/Viet Hung</a:t>
            </a:r>
          </a:p>
        </p:txBody>
      </p:sp>
      <p:sp>
        <p:nvSpPr>
          <p:cNvPr id="15" name="TextBox 14">
            <a:extLst>
              <a:ext uri="{FF2B5EF4-FFF2-40B4-BE49-F238E27FC236}">
                <a16:creationId xmlns:a16="http://schemas.microsoft.com/office/drawing/2014/main" id="{FF0545E3-85CE-EDFA-4AD2-E8F515B82413}"/>
              </a:ext>
            </a:extLst>
          </p:cNvPr>
          <p:cNvSpPr txBox="1"/>
          <p:nvPr/>
        </p:nvSpPr>
        <p:spPr>
          <a:xfrm>
            <a:off x="283746" y="683880"/>
            <a:ext cx="6290186" cy="461665"/>
          </a:xfrm>
          <a:prstGeom prst="rect">
            <a:avLst/>
          </a:prstGeom>
          <a:noFill/>
        </p:spPr>
        <p:txBody>
          <a:bodyPr wrap="square">
            <a:spAutoFit/>
          </a:bodyPr>
          <a:lstStyle/>
          <a:p>
            <a:r>
              <a:rPr lang="is-IS" sz="2400" b="1">
                <a:latin typeface="Univers" panose="020B0503020202020204" pitchFamily="34" charset="0"/>
              </a:rPr>
              <a:t>Um verkefnið</a:t>
            </a:r>
          </a:p>
        </p:txBody>
      </p:sp>
    </p:spTree>
    <p:extLst>
      <p:ext uri="{BB962C8B-B14F-4D97-AF65-F5344CB8AC3E}">
        <p14:creationId xmlns:p14="http://schemas.microsoft.com/office/powerpoint/2010/main" val="674452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descr="Two children standing back to back in blue hoodies&#10;&#10;Description automatically generated">
            <a:extLst>
              <a:ext uri="{FF2B5EF4-FFF2-40B4-BE49-F238E27FC236}">
                <a16:creationId xmlns:a16="http://schemas.microsoft.com/office/drawing/2014/main" id="{03972EF1-5265-04D2-F36F-BF544F000C8C}"/>
              </a:ext>
            </a:extLst>
          </p:cNvPr>
          <p:cNvPicPr>
            <a:picLocks noChangeAspect="1"/>
          </p:cNvPicPr>
          <p:nvPr/>
        </p:nvPicPr>
        <p:blipFill rotWithShape="1">
          <a:blip r:embed="rId4">
            <a:extLst>
              <a:ext uri="{28A0092B-C50C-407E-A947-70E740481C1C}">
                <a14:useLocalDpi xmlns:a14="http://schemas.microsoft.com/office/drawing/2010/main" val="0"/>
              </a:ext>
            </a:extLst>
          </a:blip>
          <a:srcRect l="23672" t="-1541" r="26306" b="1541"/>
          <a:stretch/>
        </p:blipFill>
        <p:spPr>
          <a:xfrm>
            <a:off x="6958740" y="-107811"/>
            <a:ext cx="5248758" cy="6995160"/>
          </a:xfrm>
          <a:prstGeom prst="rect">
            <a:avLst/>
          </a:prstGeom>
        </p:spPr>
      </p:pic>
      <p:sp>
        <p:nvSpPr>
          <p:cNvPr id="6" name="TextBox 5">
            <a:extLst>
              <a:ext uri="{FF2B5EF4-FFF2-40B4-BE49-F238E27FC236}">
                <a16:creationId xmlns:a16="http://schemas.microsoft.com/office/drawing/2014/main" id="{B2B2FE61-3570-E04A-A70A-8EAECA4BAF51}"/>
              </a:ext>
            </a:extLst>
          </p:cNvPr>
          <p:cNvSpPr txBox="1"/>
          <p:nvPr/>
        </p:nvSpPr>
        <p:spPr>
          <a:xfrm rot="16200000">
            <a:off x="11049000" y="5230001"/>
            <a:ext cx="1905000" cy="228600"/>
          </a:xfrm>
          <a:prstGeom prst="rect">
            <a:avLst/>
          </a:prstGeom>
          <a:noFill/>
        </p:spPr>
        <p:txBody>
          <a:bodyPr wrap="square" rtlCol="0">
            <a:spAutoFit/>
          </a:bodyPr>
          <a:lstStyle/>
          <a:p>
            <a:r>
              <a:rPr lang="en-US" sz="900">
                <a:solidFill>
                  <a:schemeClr val="tx1">
                    <a:alpha val="40000"/>
                  </a:schemeClr>
                </a:solidFill>
              </a:rPr>
              <a:t>© UNICEF/UN0306241</a:t>
            </a:r>
          </a:p>
        </p:txBody>
      </p:sp>
      <p:sp>
        <p:nvSpPr>
          <p:cNvPr id="10" name="TextBox 9">
            <a:extLst>
              <a:ext uri="{FF2B5EF4-FFF2-40B4-BE49-F238E27FC236}">
                <a16:creationId xmlns:a16="http://schemas.microsoft.com/office/drawing/2014/main" id="{618438CB-E119-6E44-B654-076ED629464E}"/>
              </a:ext>
            </a:extLst>
          </p:cNvPr>
          <p:cNvSpPr txBox="1"/>
          <p:nvPr/>
        </p:nvSpPr>
        <p:spPr>
          <a:xfrm rot="16200000">
            <a:off x="10906685" y="4179799"/>
            <a:ext cx="2189631" cy="230832"/>
          </a:xfrm>
          <a:prstGeom prst="rect">
            <a:avLst/>
          </a:prstGeom>
          <a:noFill/>
        </p:spPr>
        <p:txBody>
          <a:bodyPr wrap="square" rtlCol="0">
            <a:spAutoFit/>
          </a:bodyPr>
          <a:lstStyle/>
          <a:p>
            <a:r>
              <a:rPr lang="en-US" sz="900">
                <a:solidFill>
                  <a:schemeClr val="tx1">
                    <a:alpha val="40000"/>
                  </a:schemeClr>
                </a:solidFill>
              </a:rPr>
              <a:t>© UNICEF/UN0274927/</a:t>
            </a:r>
            <a:r>
              <a:rPr lang="en-US" sz="900" err="1">
                <a:solidFill>
                  <a:schemeClr val="tx1">
                    <a:alpha val="40000"/>
                  </a:schemeClr>
                </a:solidFill>
              </a:rPr>
              <a:t>Panjwani</a:t>
            </a:r>
            <a:endParaRPr lang="en-US" sz="900">
              <a:solidFill>
                <a:schemeClr val="tx1">
                  <a:alpha val="40000"/>
                </a:schemeClr>
              </a:solidFill>
            </a:endParaRPr>
          </a:p>
        </p:txBody>
      </p:sp>
      <p:pic>
        <p:nvPicPr>
          <p:cNvPr id="2" name="Picture 1">
            <a:extLst>
              <a:ext uri="{FF2B5EF4-FFF2-40B4-BE49-F238E27FC236}">
                <a16:creationId xmlns:a16="http://schemas.microsoft.com/office/drawing/2014/main" id="{3EA7306A-BFE6-3B28-68A0-913D38CBE3D9}"/>
              </a:ext>
            </a:extLst>
          </p:cNvPr>
          <p:cNvPicPr>
            <a:picLocks noChangeAspect="1"/>
          </p:cNvPicPr>
          <p:nvPr/>
        </p:nvPicPr>
        <p:blipFill>
          <a:blip r:embed="rId5"/>
          <a:srcRect/>
          <a:stretch/>
        </p:blipFill>
        <p:spPr>
          <a:xfrm>
            <a:off x="10687146" y="147"/>
            <a:ext cx="1119835" cy="1119835"/>
          </a:xfrm>
          <a:prstGeom prst="rect">
            <a:avLst/>
          </a:prstGeom>
        </p:spPr>
      </p:pic>
      <p:sp>
        <p:nvSpPr>
          <p:cNvPr id="11" name="TextBox 10">
            <a:extLst>
              <a:ext uri="{FF2B5EF4-FFF2-40B4-BE49-F238E27FC236}">
                <a16:creationId xmlns:a16="http://schemas.microsoft.com/office/drawing/2014/main" id="{9618C096-F5EF-0FA5-B8D9-4CCB7DB3A95C}"/>
              </a:ext>
            </a:extLst>
          </p:cNvPr>
          <p:cNvSpPr txBox="1"/>
          <p:nvPr/>
        </p:nvSpPr>
        <p:spPr>
          <a:xfrm>
            <a:off x="223892" y="1001638"/>
            <a:ext cx="6665609" cy="5632311"/>
          </a:xfrm>
          <a:prstGeom prst="rect">
            <a:avLst/>
          </a:prstGeom>
          <a:noFill/>
        </p:spPr>
        <p:txBody>
          <a:bodyPr wrap="square" lIns="91440" tIns="45720" rIns="91440" bIns="45720" rtlCol="0" anchor="t">
            <a:spAutoFit/>
          </a:bodyPr>
          <a:lstStyle/>
          <a:p>
            <a:endParaRPr lang="is-IS" sz="1200">
              <a:solidFill>
                <a:schemeClr val="bg1"/>
              </a:solidFill>
              <a:latin typeface="Univers" panose="020B0503020202020204" pitchFamily="34" charset="0"/>
            </a:endParaRPr>
          </a:p>
          <a:p>
            <a:r>
              <a:rPr lang="is-IS" sz="1200">
                <a:latin typeface="Univers"/>
              </a:rPr>
              <a:t>1.  Við byrjum á því að kynna heimsmarkmiðin og Barnasáttmálann fyrir börnunum (glærur 7-10) og veltum uppi saman spurningunni í kjölfarið: „Hvað vitum við um áhrif loftslagsbreytinga á börn?</a:t>
            </a:r>
          </a:p>
          <a:p>
            <a:endParaRPr lang="is-IS" sz="1200">
              <a:latin typeface="Univers" panose="020B0503020202020204" pitchFamily="34" charset="0"/>
            </a:endParaRPr>
          </a:p>
          <a:p>
            <a:r>
              <a:rPr lang="is-IS" sz="1200">
                <a:latin typeface="Univers"/>
              </a:rPr>
              <a:t>2. Horfum á myndbandið „Hvaða áhrif hafa loftslagsbreytingar á réttindi barna“? </a:t>
            </a:r>
          </a:p>
          <a:p>
            <a:endParaRPr lang="is-IS" sz="1200">
              <a:latin typeface="Univers" panose="020B0503020202020204" pitchFamily="34" charset="0"/>
            </a:endParaRPr>
          </a:p>
          <a:p>
            <a:r>
              <a:rPr lang="is-IS" sz="1200">
                <a:latin typeface="Univers"/>
              </a:rPr>
              <a:t>3. Kennari prentar út greinar Barnasáttmálans sem finna má á glærum 23-30 og hengir upp á vegg í kennslustofunni. Gott að vera búin að gera það fyrir tímann. Um leið og myndbandinu lýkur er hægt að útskýra fyrir nemendum að nokkrar greinar Barnasáttmálans hangi uppi í stofunni og einhverjar þeirra tengjast áhrifum loftslagsbreytinga á réttindi barna. Nemendur fara að þeirri grein sem þau telja að tengist því og eiga að vera tilbúin að rökstyðja af hverju þau viðkomandi grein Barnasáttmálans. </a:t>
            </a:r>
            <a:endParaRPr lang="is-IS" sz="1200">
              <a:latin typeface="Univers" panose="020B0503020202020204" pitchFamily="34" charset="0"/>
            </a:endParaRPr>
          </a:p>
          <a:p>
            <a:endParaRPr lang="is-IS" sz="1200">
              <a:latin typeface="Univers" panose="020B0503020202020204" pitchFamily="34" charset="0"/>
            </a:endParaRPr>
          </a:p>
          <a:p>
            <a:r>
              <a:rPr lang="is-IS" sz="1200">
                <a:latin typeface="Univers"/>
              </a:rPr>
              <a:t>4. Horfum á myndband sem tengist loftslagsbreytingum, „hvernig getum við leyst málið“? Tengist heimsmarkmiðum 12, 13, 16 og greinum Barnsáttmálans.</a:t>
            </a:r>
          </a:p>
          <a:p>
            <a:endParaRPr lang="is-IS" sz="1200">
              <a:latin typeface="Univers" panose="020B0503020202020204" pitchFamily="34" charset="0"/>
            </a:endParaRPr>
          </a:p>
          <a:p>
            <a:r>
              <a:rPr lang="is-IS" sz="1200">
                <a:latin typeface="Univers"/>
              </a:rPr>
              <a:t>5. Áður en farið er í umræður horfum við á síðasta myndbandið sem ber heitið; </a:t>
            </a:r>
          </a:p>
          <a:p>
            <a:r>
              <a:rPr lang="is-IS" sz="1200">
                <a:latin typeface="Univers"/>
              </a:rPr>
              <a:t>„Hvað getur þú gert“?  </a:t>
            </a:r>
            <a:br>
              <a:rPr lang="is-IS" sz="1200">
                <a:latin typeface="Univers" panose="020B0503020202020204" pitchFamily="34" charset="0"/>
              </a:rPr>
            </a:br>
            <a:endParaRPr lang="is-IS" sz="1200">
              <a:latin typeface="Univers" panose="020B0503020202020204" pitchFamily="34" charset="0"/>
            </a:endParaRPr>
          </a:p>
          <a:p>
            <a:r>
              <a:rPr lang="is-IS" sz="1200">
                <a:latin typeface="Univers"/>
              </a:rPr>
              <a:t>6. Eftir að þið horfið á myndbandið þá fer hópurinn í hugarflug sem endar með bekkjarsáttmála sem tengist því hvernig bekkurinn vill láta gott af sér leiða í loftslagsmálum. </a:t>
            </a:r>
            <a:br>
              <a:rPr lang="is-IS" sz="1200">
                <a:latin typeface="Univers" panose="020B0503020202020204" pitchFamily="34" charset="0"/>
              </a:rPr>
            </a:br>
            <a:br>
              <a:rPr lang="is-IS" sz="1200">
                <a:latin typeface="Univers" panose="020B0503020202020204" pitchFamily="34" charset="0"/>
              </a:rPr>
            </a:br>
            <a:r>
              <a:rPr lang="is-IS" sz="1200">
                <a:latin typeface="Univers"/>
              </a:rPr>
              <a:t>Þetta getur tengst neyslu, ferðamáta, matarsóun eða öðru sem nemendum dettur í hug. Endilega verið skapandi við gerð bekkjarsáttmála og sendið okkur mynd.</a:t>
            </a:r>
          </a:p>
          <a:p>
            <a:endParaRPr lang="is-IS" sz="1200">
              <a:latin typeface="Univers" panose="020B0503020202020204" pitchFamily="34" charset="0"/>
            </a:endParaRPr>
          </a:p>
          <a:p>
            <a:r>
              <a:rPr lang="is-IS" sz="1200">
                <a:latin typeface="Univers"/>
                <a:ea typeface="+mn-lt"/>
                <a:cs typeface="+mn-lt"/>
              </a:rPr>
              <a:t>7. Hlustum saman á lagið  </a:t>
            </a:r>
            <a:r>
              <a:rPr lang="is-IS" sz="1200" i="1">
                <a:latin typeface="Univers"/>
                <a:ea typeface="+mn-lt"/>
                <a:cs typeface="+mn-lt"/>
              </a:rPr>
              <a:t>Hvernig væri það?</a:t>
            </a:r>
            <a:r>
              <a:rPr lang="is-IS" sz="1200">
                <a:latin typeface="Univers"/>
                <a:ea typeface="+mn-lt"/>
                <a:cs typeface="+mn-lt"/>
              </a:rPr>
              <a:t> með Daða Frey og tökum vel eftir textanum (texti á glæru 18 sem hægt er að prenta út eða varpa upp. Myndband á glæru 20)</a:t>
            </a:r>
            <a:r>
              <a:rPr lang="en-US" sz="1200">
                <a:latin typeface="Univers"/>
                <a:ea typeface="+mn-lt"/>
                <a:cs typeface="+mn-lt"/>
              </a:rPr>
              <a:t> </a:t>
            </a:r>
            <a:endParaRPr lang="is-IS" sz="1200">
              <a:solidFill>
                <a:srgbClr val="000000"/>
              </a:solidFill>
              <a:latin typeface="Univers"/>
              <a:ea typeface="+mn-lt"/>
              <a:cs typeface="+mn-lt"/>
            </a:endParaRPr>
          </a:p>
          <a:p>
            <a:endParaRPr lang="is-IS" sz="1200">
              <a:latin typeface="Univers" panose="020B0503020202020204" pitchFamily="34" charset="0"/>
            </a:endParaRPr>
          </a:p>
        </p:txBody>
      </p:sp>
      <p:sp>
        <p:nvSpPr>
          <p:cNvPr id="12" name="TextBox 11">
            <a:extLst>
              <a:ext uri="{FF2B5EF4-FFF2-40B4-BE49-F238E27FC236}">
                <a16:creationId xmlns:a16="http://schemas.microsoft.com/office/drawing/2014/main" id="{B12DE6EA-869C-68AC-E23D-3419B4E3AF4B}"/>
              </a:ext>
            </a:extLst>
          </p:cNvPr>
          <p:cNvSpPr txBox="1"/>
          <p:nvPr/>
        </p:nvSpPr>
        <p:spPr>
          <a:xfrm>
            <a:off x="276515" y="695538"/>
            <a:ext cx="6563532" cy="461665"/>
          </a:xfrm>
          <a:prstGeom prst="rect">
            <a:avLst/>
          </a:prstGeom>
          <a:noFill/>
        </p:spPr>
        <p:txBody>
          <a:bodyPr wrap="square">
            <a:spAutoFit/>
          </a:bodyPr>
          <a:lstStyle/>
          <a:p>
            <a:r>
              <a:rPr lang="is-IS" sz="2400" b="1">
                <a:latin typeface="Univers"/>
                <a:ea typeface="+mn-lt"/>
                <a:cs typeface="+mn-lt"/>
              </a:rPr>
              <a:t>Undirbúningur og leiðbeiningar</a:t>
            </a:r>
            <a:endParaRPr lang="en-US" sz="2400">
              <a:cs typeface="Arial" panose="020B0604020202020204"/>
            </a:endParaRPr>
          </a:p>
        </p:txBody>
      </p:sp>
    </p:spTree>
    <p:extLst>
      <p:ext uri="{BB962C8B-B14F-4D97-AF65-F5344CB8AC3E}">
        <p14:creationId xmlns:p14="http://schemas.microsoft.com/office/powerpoint/2010/main" val="4036197791"/>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0D9680-1F32-058D-2AEE-7E0B39AF7EAC}"/>
              </a:ext>
            </a:extLst>
          </p:cNvPr>
          <p:cNvPicPr>
            <a:picLocks noChangeAspect="1"/>
          </p:cNvPicPr>
          <p:nvPr/>
        </p:nvPicPr>
        <p:blipFill>
          <a:blip r:embed="rId2"/>
          <a:srcRect/>
          <a:stretch/>
        </p:blipFill>
        <p:spPr>
          <a:xfrm>
            <a:off x="10539662" y="293"/>
            <a:ext cx="1119835" cy="1119835"/>
          </a:xfrm>
          <a:prstGeom prst="rect">
            <a:avLst/>
          </a:prstGeom>
        </p:spPr>
      </p:pic>
      <p:sp>
        <p:nvSpPr>
          <p:cNvPr id="7" name="TextBox 6">
            <a:extLst>
              <a:ext uri="{FF2B5EF4-FFF2-40B4-BE49-F238E27FC236}">
                <a16:creationId xmlns:a16="http://schemas.microsoft.com/office/drawing/2014/main" id="{07000260-EEFC-15FC-EB2D-92BFA2C3DA2B}"/>
              </a:ext>
            </a:extLst>
          </p:cNvPr>
          <p:cNvSpPr txBox="1"/>
          <p:nvPr/>
        </p:nvSpPr>
        <p:spPr>
          <a:xfrm>
            <a:off x="1433292" y="2822864"/>
            <a:ext cx="3779099" cy="1354217"/>
          </a:xfrm>
          <a:prstGeom prst="rect">
            <a:avLst/>
          </a:prstGeom>
          <a:noFill/>
        </p:spPr>
        <p:txBody>
          <a:bodyPr wrap="square" lIns="91440" tIns="45720" rIns="91440" bIns="45720" rtlCol="0" anchor="t">
            <a:spAutoFit/>
          </a:bodyPr>
          <a:lstStyle/>
          <a:p>
            <a:r>
              <a:rPr lang="en-US" err="1">
                <a:latin typeface="Univers"/>
              </a:rPr>
              <a:t>Hvað</a:t>
            </a:r>
            <a:r>
              <a:rPr lang="en-US">
                <a:latin typeface="Univers"/>
              </a:rPr>
              <a:t> </a:t>
            </a:r>
            <a:r>
              <a:rPr lang="en-US" err="1">
                <a:latin typeface="Univers"/>
              </a:rPr>
              <a:t>vitum</a:t>
            </a:r>
            <a:r>
              <a:rPr lang="en-US">
                <a:latin typeface="Univers"/>
              </a:rPr>
              <a:t> </a:t>
            </a:r>
            <a:r>
              <a:rPr lang="en-US" err="1">
                <a:latin typeface="Univers"/>
              </a:rPr>
              <a:t>við</a:t>
            </a:r>
            <a:r>
              <a:rPr lang="en-US">
                <a:latin typeface="Univers"/>
              </a:rPr>
              <a:t> um </a:t>
            </a:r>
            <a:r>
              <a:rPr lang="en-US" err="1">
                <a:latin typeface="Univers"/>
              </a:rPr>
              <a:t>loftslagsbreytingar</a:t>
            </a:r>
            <a:r>
              <a:rPr lang="en-US">
                <a:latin typeface="Univers"/>
              </a:rPr>
              <a:t> </a:t>
            </a:r>
            <a:r>
              <a:rPr lang="en-US" err="1">
                <a:latin typeface="Univers"/>
              </a:rPr>
              <a:t>og</a:t>
            </a:r>
            <a:r>
              <a:rPr lang="en-US">
                <a:latin typeface="Univers"/>
              </a:rPr>
              <a:t> </a:t>
            </a:r>
            <a:r>
              <a:rPr lang="en-US" err="1">
                <a:latin typeface="Univers"/>
              </a:rPr>
              <a:t>áhrif</a:t>
            </a:r>
            <a:r>
              <a:rPr lang="en-US">
                <a:latin typeface="Univers"/>
              </a:rPr>
              <a:t> </a:t>
            </a:r>
            <a:r>
              <a:rPr lang="en-US" err="1">
                <a:latin typeface="Univers"/>
              </a:rPr>
              <a:t>þeirra</a:t>
            </a:r>
            <a:r>
              <a:rPr lang="en-US">
                <a:latin typeface="Univers"/>
              </a:rPr>
              <a:t> á </a:t>
            </a:r>
            <a:r>
              <a:rPr lang="en-US" err="1">
                <a:latin typeface="Univers"/>
              </a:rPr>
              <a:t>börn</a:t>
            </a:r>
            <a:r>
              <a:rPr lang="en-US">
                <a:latin typeface="Univers"/>
              </a:rPr>
              <a:t>?</a:t>
            </a:r>
            <a:endParaRPr lang="en-US">
              <a:cs typeface="Arial"/>
            </a:endParaRPr>
          </a:p>
          <a:p>
            <a:endParaRPr lang="en-US" sz="2800">
              <a:latin typeface="Univers" panose="020B0503020202020204" pitchFamily="34" charset="0"/>
            </a:endParaRPr>
          </a:p>
        </p:txBody>
      </p:sp>
      <p:pic>
        <p:nvPicPr>
          <p:cNvPr id="2" name="Picture 1" descr="Two girls wearing head scarves standing in front of a brick wall&#10;&#10;Description automatically generated">
            <a:extLst>
              <a:ext uri="{FF2B5EF4-FFF2-40B4-BE49-F238E27FC236}">
                <a16:creationId xmlns:a16="http://schemas.microsoft.com/office/drawing/2014/main" id="{4546E627-D0BF-839C-D3DE-F9DF143A2859}"/>
              </a:ext>
            </a:extLst>
          </p:cNvPr>
          <p:cNvPicPr>
            <a:picLocks noChangeAspect="1"/>
          </p:cNvPicPr>
          <p:nvPr/>
        </p:nvPicPr>
        <p:blipFill rotWithShape="1">
          <a:blip r:embed="rId3"/>
          <a:srcRect l="32653" t="82" r="14342" b="1198"/>
          <a:stretch/>
        </p:blipFill>
        <p:spPr>
          <a:xfrm>
            <a:off x="6881604" y="803"/>
            <a:ext cx="5312326" cy="6857189"/>
          </a:xfrm>
          <a:prstGeom prst="rect">
            <a:avLst/>
          </a:prstGeom>
        </p:spPr>
      </p:pic>
      <p:pic>
        <p:nvPicPr>
          <p:cNvPr id="3" name="Picture 2">
            <a:extLst>
              <a:ext uri="{FF2B5EF4-FFF2-40B4-BE49-F238E27FC236}">
                <a16:creationId xmlns:a16="http://schemas.microsoft.com/office/drawing/2014/main" id="{6B2691CD-9C83-6591-22DA-86BE6947B00D}"/>
              </a:ext>
            </a:extLst>
          </p:cNvPr>
          <p:cNvPicPr>
            <a:picLocks noChangeAspect="1"/>
          </p:cNvPicPr>
          <p:nvPr/>
        </p:nvPicPr>
        <p:blipFill>
          <a:blip r:embed="rId2"/>
          <a:srcRect/>
          <a:stretch/>
        </p:blipFill>
        <p:spPr>
          <a:xfrm>
            <a:off x="10687146" y="147"/>
            <a:ext cx="1119835" cy="1119835"/>
          </a:xfrm>
          <a:prstGeom prst="rect">
            <a:avLst/>
          </a:prstGeom>
        </p:spPr>
      </p:pic>
      <p:sp>
        <p:nvSpPr>
          <p:cNvPr id="10" name="TextBox 9">
            <a:extLst>
              <a:ext uri="{FF2B5EF4-FFF2-40B4-BE49-F238E27FC236}">
                <a16:creationId xmlns:a16="http://schemas.microsoft.com/office/drawing/2014/main" id="{67DE0E54-F395-E649-C868-9A0321BD635D}"/>
              </a:ext>
            </a:extLst>
          </p:cNvPr>
          <p:cNvSpPr txBox="1"/>
          <p:nvPr/>
        </p:nvSpPr>
        <p:spPr>
          <a:xfrm>
            <a:off x="275848" y="338934"/>
            <a:ext cx="6098458" cy="461665"/>
          </a:xfrm>
          <a:prstGeom prst="rect">
            <a:avLst/>
          </a:prstGeom>
          <a:noFill/>
        </p:spPr>
        <p:txBody>
          <a:bodyPr wrap="square">
            <a:spAutoFit/>
          </a:bodyPr>
          <a:lstStyle/>
          <a:p>
            <a:r>
              <a:rPr lang="en-US" sz="2400" b="1" err="1">
                <a:latin typeface="Univers"/>
              </a:rPr>
              <a:t>Upprifjun</a:t>
            </a:r>
            <a:r>
              <a:rPr lang="en-US" sz="2400" b="1">
                <a:latin typeface="Univers"/>
              </a:rPr>
              <a:t> </a:t>
            </a:r>
            <a:r>
              <a:rPr lang="en-US" sz="2400" b="1" err="1">
                <a:latin typeface="Univers"/>
              </a:rPr>
              <a:t>úr</a:t>
            </a:r>
            <a:r>
              <a:rPr lang="en-US" sz="2400" b="1">
                <a:latin typeface="Univers"/>
              </a:rPr>
              <a:t> </a:t>
            </a:r>
            <a:r>
              <a:rPr lang="en-US" sz="2400" b="1" err="1">
                <a:latin typeface="Univers"/>
              </a:rPr>
              <a:t>hluta</a:t>
            </a:r>
            <a:r>
              <a:rPr lang="en-US" sz="2400" b="1">
                <a:latin typeface="Univers"/>
              </a:rPr>
              <a:t> </a:t>
            </a:r>
            <a:r>
              <a:rPr lang="en-US" sz="2400" b="1" err="1">
                <a:latin typeface="Univers"/>
              </a:rPr>
              <a:t>eitt</a:t>
            </a:r>
            <a:r>
              <a:rPr lang="en-US" sz="2400" b="1">
                <a:latin typeface="Univers"/>
              </a:rPr>
              <a:t>.</a:t>
            </a:r>
          </a:p>
        </p:txBody>
      </p:sp>
    </p:spTree>
    <p:extLst>
      <p:ext uri="{BB962C8B-B14F-4D97-AF65-F5344CB8AC3E}">
        <p14:creationId xmlns:p14="http://schemas.microsoft.com/office/powerpoint/2010/main" val="3502435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B066F5F-58C2-FBB5-DB9E-2A2F47355021}"/>
              </a:ext>
            </a:extLst>
          </p:cNvPr>
          <p:cNvSpPr txBox="1"/>
          <p:nvPr/>
        </p:nvSpPr>
        <p:spPr>
          <a:xfrm>
            <a:off x="299851" y="681604"/>
            <a:ext cx="11585090" cy="5170646"/>
          </a:xfrm>
          <a:prstGeom prst="rect">
            <a:avLst/>
          </a:prstGeom>
          <a:noFill/>
        </p:spPr>
        <p:txBody>
          <a:bodyPr wrap="square" rtlCol="0">
            <a:spAutoFit/>
          </a:bodyPr>
          <a:lstStyle/>
          <a:p>
            <a:r>
              <a:rPr lang="is-IS" sz="2400" b="1">
                <a:solidFill>
                  <a:srgbClr val="00B0F0"/>
                </a:solidFill>
                <a:latin typeface="Univers" panose="020B0503020202020204" pitchFamily="34" charset="0"/>
              </a:rPr>
              <a:t>Kynning á heimsmarkmiðunum – verkefni og umræður</a:t>
            </a:r>
          </a:p>
          <a:p>
            <a:endParaRPr lang="is-IS">
              <a:latin typeface="Univers" panose="020B0503020202020204" pitchFamily="34" charset="0"/>
            </a:endParaRPr>
          </a:p>
          <a:p>
            <a:r>
              <a:rPr lang="is-IS">
                <a:latin typeface="Univers" panose="020B0503020202020204" pitchFamily="34" charset="0"/>
              </a:rPr>
              <a:t>Dreifið steinum/blaðasneplum/karamellum/límmiðum um kennslustofuna ójafnt á milli barnanna. </a:t>
            </a:r>
          </a:p>
          <a:p>
            <a:r>
              <a:rPr lang="is-IS">
                <a:latin typeface="Univers" panose="020B0503020202020204" pitchFamily="34" charset="0"/>
              </a:rPr>
              <a:t>Sumir ættu að hafa </a:t>
            </a:r>
            <a:r>
              <a:rPr lang="is-IS" b="1">
                <a:latin typeface="Univers" panose="020B0503020202020204" pitchFamily="34" charset="0"/>
              </a:rPr>
              <a:t>mikið</a:t>
            </a:r>
            <a:r>
              <a:rPr lang="is-IS">
                <a:latin typeface="Univers" panose="020B0503020202020204" pitchFamily="34" charset="0"/>
              </a:rPr>
              <a:t>, aðrir </a:t>
            </a:r>
            <a:r>
              <a:rPr lang="is-IS" b="1">
                <a:latin typeface="Univers" panose="020B0503020202020204" pitchFamily="34" charset="0"/>
              </a:rPr>
              <a:t>minna</a:t>
            </a:r>
            <a:r>
              <a:rPr lang="is-IS">
                <a:latin typeface="Univers" panose="020B0503020202020204" pitchFamily="34" charset="0"/>
              </a:rPr>
              <a:t> og sum börn </a:t>
            </a:r>
            <a:r>
              <a:rPr lang="is-IS" b="1">
                <a:latin typeface="Univers" panose="020B0503020202020204" pitchFamily="34" charset="0"/>
              </a:rPr>
              <a:t>ekkert.</a:t>
            </a:r>
          </a:p>
          <a:p>
            <a:r>
              <a:rPr lang="is-IS">
                <a:latin typeface="Univers" panose="020B0503020202020204" pitchFamily="34" charset="0"/>
              </a:rPr>
              <a:t>Haldið eftir meirihluta fyrir ykkur sjálf. </a:t>
            </a:r>
          </a:p>
          <a:p>
            <a:r>
              <a:rPr lang="is-IS" b="1">
                <a:latin typeface="Univers" panose="020B0503020202020204" pitchFamily="34" charset="0"/>
              </a:rPr>
              <a:t>Spyrjið börnin: „Er þetta sanngjarnt?“ Hvetjið til umræðna.</a:t>
            </a:r>
          </a:p>
          <a:p>
            <a:endParaRPr lang="is-IS">
              <a:latin typeface="Univers" panose="020B0503020202020204" pitchFamily="34" charset="0"/>
            </a:endParaRPr>
          </a:p>
          <a:p>
            <a:r>
              <a:rPr lang="is-IS">
                <a:latin typeface="Univers" panose="020B0503020202020204" pitchFamily="34" charset="0"/>
              </a:rPr>
              <a:t>Biðjið börnin að lýsa því hvernig þeim líður með þann fjölda af hlutum sem þau fengu. </a:t>
            </a:r>
          </a:p>
          <a:p>
            <a:r>
              <a:rPr lang="is-IS">
                <a:latin typeface="Univers" panose="020B0503020202020204" pitchFamily="34" charset="0"/>
              </a:rPr>
              <a:t>Útskýrið fyrir þeim að </a:t>
            </a:r>
            <a:r>
              <a:rPr lang="is-IS" b="1">
                <a:latin typeface="Univers" panose="020B0503020202020204" pitchFamily="34" charset="0"/>
              </a:rPr>
              <a:t>þið séuð með mest af því að þið eruð elst í kennslustofunni </a:t>
            </a:r>
            <a:r>
              <a:rPr lang="is-IS">
                <a:latin typeface="Univers" panose="020B0503020202020204" pitchFamily="34" charset="0"/>
              </a:rPr>
              <a:t>(veljið aðra handahófskennda útskýringu ef aldur á ekki við). </a:t>
            </a:r>
          </a:p>
          <a:p>
            <a:r>
              <a:rPr lang="is-IS">
                <a:latin typeface="Univers" panose="020B0503020202020204" pitchFamily="34" charset="0"/>
              </a:rPr>
              <a:t>Spyrjið þau hvort þeim finnist </a:t>
            </a:r>
            <a:r>
              <a:rPr lang="is-IS" b="1">
                <a:latin typeface="Univers" panose="020B0503020202020204" pitchFamily="34" charset="0"/>
              </a:rPr>
              <a:t>sanngjarnt</a:t>
            </a:r>
            <a:r>
              <a:rPr lang="is-IS">
                <a:latin typeface="Univers" panose="020B0503020202020204" pitchFamily="34" charset="0"/>
              </a:rPr>
              <a:t> að dreifa hlutunum á þessum forsendum. </a:t>
            </a:r>
          </a:p>
          <a:p>
            <a:br>
              <a:rPr lang="is-IS" b="1">
                <a:latin typeface="Univers" panose="020B0503020202020204" pitchFamily="34" charset="0"/>
              </a:rPr>
            </a:br>
            <a:r>
              <a:rPr lang="is-IS" b="1">
                <a:latin typeface="Univers" panose="020B0503020202020204" pitchFamily="34" charset="0"/>
              </a:rPr>
              <a:t>Á hvaða hátt væri sanngjarnast að dreifa hlutunum?</a:t>
            </a:r>
          </a:p>
          <a:p>
            <a:endParaRPr lang="is-IS">
              <a:latin typeface="Univers" panose="020B0503020202020204" pitchFamily="34" charset="0"/>
            </a:endParaRPr>
          </a:p>
          <a:p>
            <a:r>
              <a:rPr lang="is-IS">
                <a:latin typeface="Univers" panose="020B0503020202020204" pitchFamily="34" charset="0"/>
              </a:rPr>
              <a:t>Segið börnunum að </a:t>
            </a:r>
            <a:r>
              <a:rPr lang="is-IS" b="1">
                <a:latin typeface="Univers" panose="020B0503020202020204" pitchFamily="34" charset="0"/>
              </a:rPr>
              <a:t>heimsmarkmiðin hafi verið búin til til að draga úr ójöfnuði í heiminum </a:t>
            </a:r>
            <a:r>
              <a:rPr lang="is-IS">
                <a:latin typeface="Univers" panose="020B0503020202020204" pitchFamily="34" charset="0"/>
              </a:rPr>
              <a:t>á öllum sviðum lífsins og til að búa til </a:t>
            </a:r>
            <a:r>
              <a:rPr lang="is-IS" b="1">
                <a:latin typeface="Univers" panose="020B0503020202020204" pitchFamily="34" charset="0"/>
              </a:rPr>
              <a:t>betri heim </a:t>
            </a:r>
            <a:r>
              <a:rPr lang="is-IS">
                <a:latin typeface="Univers" panose="020B0503020202020204" pitchFamily="34" charset="0"/>
              </a:rPr>
              <a:t>sem er </a:t>
            </a:r>
            <a:r>
              <a:rPr lang="is-IS" b="1">
                <a:latin typeface="Univers" panose="020B0503020202020204" pitchFamily="34" charset="0"/>
              </a:rPr>
              <a:t>sanngjarnari fyrir alla </a:t>
            </a:r>
            <a:r>
              <a:rPr lang="is-IS">
                <a:latin typeface="Univers" panose="020B0503020202020204" pitchFamily="34" charset="0"/>
              </a:rPr>
              <a:t>og þar sem </a:t>
            </a:r>
            <a:r>
              <a:rPr lang="is-IS" b="1">
                <a:latin typeface="Univers" panose="020B0503020202020204" pitchFamily="34" charset="0"/>
              </a:rPr>
              <a:t>enginn er skilinn útundan. </a:t>
            </a:r>
            <a:r>
              <a:rPr lang="is-IS">
                <a:latin typeface="Univers" panose="020B0503020202020204" pitchFamily="34" charset="0"/>
              </a:rPr>
              <a:t>Það sama á við um </a:t>
            </a:r>
            <a:r>
              <a:rPr lang="is-IS" b="1">
                <a:latin typeface="Univers" panose="020B0503020202020204" pitchFamily="34" charset="0"/>
              </a:rPr>
              <a:t>öll markmið </a:t>
            </a:r>
            <a:r>
              <a:rPr lang="is-IS">
                <a:latin typeface="Univers" panose="020B0503020202020204" pitchFamily="34" charset="0"/>
              </a:rPr>
              <a:t>sem varða </a:t>
            </a:r>
            <a:r>
              <a:rPr lang="is-IS" b="1">
                <a:latin typeface="Univers" panose="020B0503020202020204" pitchFamily="34" charset="0"/>
              </a:rPr>
              <a:t>jörðina og loftslagið</a:t>
            </a:r>
            <a:r>
              <a:rPr lang="is-IS">
                <a:latin typeface="Univers" panose="020B0503020202020204" pitchFamily="34" charset="0"/>
              </a:rPr>
              <a:t>, þar sem umhverfis- og loftslagsbreytingar bitna </a:t>
            </a:r>
            <a:r>
              <a:rPr lang="is-IS" b="1">
                <a:latin typeface="Univers" panose="020B0503020202020204" pitchFamily="34" charset="0"/>
              </a:rPr>
              <a:t>mest</a:t>
            </a:r>
            <a:r>
              <a:rPr lang="is-IS">
                <a:latin typeface="Univers" panose="020B0503020202020204" pitchFamily="34" charset="0"/>
              </a:rPr>
              <a:t> á þeim sem eiga erfiðara með að takast á við þær. </a:t>
            </a:r>
          </a:p>
        </p:txBody>
      </p:sp>
      <p:pic>
        <p:nvPicPr>
          <p:cNvPr id="12" name="Picture 11">
            <a:extLst>
              <a:ext uri="{FF2B5EF4-FFF2-40B4-BE49-F238E27FC236}">
                <a16:creationId xmlns:a16="http://schemas.microsoft.com/office/drawing/2014/main" id="{C934DC18-C4BA-582F-7E4E-620776AA34D1}"/>
              </a:ext>
            </a:extLst>
          </p:cNvPr>
          <p:cNvPicPr>
            <a:picLocks noChangeAspect="1"/>
          </p:cNvPicPr>
          <p:nvPr/>
        </p:nvPicPr>
        <p:blipFill>
          <a:blip r:embed="rId3"/>
          <a:stretch>
            <a:fillRect/>
          </a:stretch>
        </p:blipFill>
        <p:spPr>
          <a:xfrm>
            <a:off x="10868380" y="5617341"/>
            <a:ext cx="972114" cy="972114"/>
          </a:xfrm>
          <a:prstGeom prst="rect">
            <a:avLst/>
          </a:prstGeom>
        </p:spPr>
      </p:pic>
      <p:pic>
        <p:nvPicPr>
          <p:cNvPr id="13" name="Picture 12">
            <a:extLst>
              <a:ext uri="{FF2B5EF4-FFF2-40B4-BE49-F238E27FC236}">
                <a16:creationId xmlns:a16="http://schemas.microsoft.com/office/drawing/2014/main" id="{A564D4D3-1C95-5C88-50C3-91279B943075}"/>
              </a:ext>
            </a:extLst>
          </p:cNvPr>
          <p:cNvPicPr>
            <a:picLocks noChangeAspect="1"/>
          </p:cNvPicPr>
          <p:nvPr/>
        </p:nvPicPr>
        <p:blipFill>
          <a:blip r:embed="rId4"/>
          <a:srcRect/>
          <a:stretch/>
        </p:blipFill>
        <p:spPr>
          <a:xfrm>
            <a:off x="10672182" y="293"/>
            <a:ext cx="1119835" cy="1119835"/>
          </a:xfrm>
          <a:prstGeom prst="rect">
            <a:avLst/>
          </a:prstGeom>
        </p:spPr>
      </p:pic>
    </p:spTree>
    <p:extLst>
      <p:ext uri="{BB962C8B-B14F-4D97-AF65-F5344CB8AC3E}">
        <p14:creationId xmlns:p14="http://schemas.microsoft.com/office/powerpoint/2010/main" val="43279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A7D01E-16BE-EEE8-24C7-94DFF17363FF}"/>
              </a:ext>
            </a:extLst>
          </p:cNvPr>
          <p:cNvPicPr>
            <a:picLocks noChangeAspect="1"/>
          </p:cNvPicPr>
          <p:nvPr/>
        </p:nvPicPr>
        <p:blipFill>
          <a:blip r:embed="rId3"/>
          <a:stretch>
            <a:fillRect/>
          </a:stretch>
        </p:blipFill>
        <p:spPr>
          <a:xfrm>
            <a:off x="777550" y="-14142"/>
            <a:ext cx="10636899" cy="6886284"/>
          </a:xfrm>
          <a:prstGeom prst="rect">
            <a:avLst/>
          </a:prstGeom>
        </p:spPr>
      </p:pic>
    </p:spTree>
    <p:extLst>
      <p:ext uri="{BB962C8B-B14F-4D97-AF65-F5344CB8AC3E}">
        <p14:creationId xmlns:p14="http://schemas.microsoft.com/office/powerpoint/2010/main" val="1185702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NICEF">
  <a:themeElements>
    <a:clrScheme name="Hyperlink 1">
      <a:dk1>
        <a:srgbClr val="000000"/>
      </a:dk1>
      <a:lt1>
        <a:srgbClr val="FFFFFF"/>
      </a:lt1>
      <a:dk2>
        <a:srgbClr val="00AEEF"/>
      </a:dk2>
      <a:lt2>
        <a:srgbClr val="FFFFFF"/>
      </a:lt2>
      <a:accent1>
        <a:srgbClr val="00AEEF"/>
      </a:accent1>
      <a:accent2>
        <a:srgbClr val="D8D1CA"/>
      </a:accent2>
      <a:accent3>
        <a:srgbClr val="A5A5A5"/>
      </a:accent3>
      <a:accent4>
        <a:srgbClr val="777779"/>
      </a:accent4>
      <a:accent5>
        <a:srgbClr val="777779"/>
      </a:accent5>
      <a:accent6>
        <a:srgbClr val="777779"/>
      </a:accent6>
      <a:hlink>
        <a:srgbClr val="FEFFFF"/>
      </a:hlink>
      <a:folHlink>
        <a:srgbClr val="7777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EF" id="{DC7E091F-5C61-164F-91C7-2F09F2954CB8}" vid="{C41438D2-28A2-DE4E-ADFC-EB271601B2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4686663-9645-4433-9043-5cfd04c0d176">
      <Terms xmlns="http://schemas.microsoft.com/office/infopath/2007/PartnerControls"/>
    </lcf76f155ced4ddcb4097134ff3c332f>
    <TaxCatchAll xmlns="da973424-c925-45cc-bf58-8f8479d02f4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130CB7FCAD884ABFBE6B87A6178E7B" ma:contentTypeVersion="18" ma:contentTypeDescription="Create a new document." ma:contentTypeScope="" ma:versionID="02ed6ac20a4e5886d2039bb6c7dbf7a4">
  <xsd:schema xmlns:xsd="http://www.w3.org/2001/XMLSchema" xmlns:xs="http://www.w3.org/2001/XMLSchema" xmlns:p="http://schemas.microsoft.com/office/2006/metadata/properties" xmlns:ns2="e4686663-9645-4433-9043-5cfd04c0d176" xmlns:ns3="da973424-c925-45cc-bf58-8f8479d02f4e" targetNamespace="http://schemas.microsoft.com/office/2006/metadata/properties" ma:root="true" ma:fieldsID="f2ba2bcdcdcd039c1dbed69e777f83a7" ns2:_="" ns3:_="">
    <xsd:import namespace="e4686663-9645-4433-9043-5cfd04c0d176"/>
    <xsd:import namespace="da973424-c925-45cc-bf58-8f8479d02f4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2:lcf76f155ced4ddcb4097134ff3c332f" minOccurs="0"/>
                <xsd:element ref="ns3:TaxCatchAll"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686663-9645-4433-9043-5cfd04c0d1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ccb5cff-4017-413c-bbf7-26042ff02ff4"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973424-c925-45cc-bf58-8f8479d02f4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1dcdfd9-9270-4016-bcc5-14103ee6f183}" ma:internalName="TaxCatchAll" ma:showField="CatchAllData" ma:web="da973424-c925-45cc-bf58-8f8479d02f4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01BFAE-50E8-4EA7-A4F0-C90A34237EA4}">
  <ds:schemaRefs>
    <ds:schemaRef ds:uri="http://schemas.microsoft.com/office/infopath/2007/PartnerControls"/>
    <ds:schemaRef ds:uri="http://purl.org/dc/terms/"/>
    <ds:schemaRef ds:uri="http://purl.org/dc/elements/1.1/"/>
    <ds:schemaRef ds:uri="e4686663-9645-4433-9043-5cfd04c0d176"/>
    <ds:schemaRef ds:uri="http://schemas.openxmlformats.org/package/2006/metadata/core-properties"/>
    <ds:schemaRef ds:uri="http://schemas.microsoft.com/office/2006/documentManagement/types"/>
    <ds:schemaRef ds:uri="http://www.w3.org/XML/1998/namespace"/>
    <ds:schemaRef ds:uri="http://purl.org/dc/dcmitype/"/>
    <ds:schemaRef ds:uri="http://schemas.microsoft.com/office/2006/metadata/properties"/>
    <ds:schemaRef ds:uri="da973424-c925-45cc-bf58-8f8479d02f4e"/>
  </ds:schemaRefs>
</ds:datastoreItem>
</file>

<file path=customXml/itemProps2.xml><?xml version="1.0" encoding="utf-8"?>
<ds:datastoreItem xmlns:ds="http://schemas.openxmlformats.org/officeDocument/2006/customXml" ds:itemID="{BE662228-EC91-491F-A9F7-E47AD1E49789}">
  <ds:schemaRefs>
    <ds:schemaRef ds:uri="da973424-c925-45cc-bf58-8f8479d02f4e"/>
    <ds:schemaRef ds:uri="e4686663-9645-4433-9043-5cfd04c0d1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F53A981-1C61-4092-A5DD-41303F7D80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3887</Words>
  <Application>Microsoft Office PowerPoint</Application>
  <PresentationFormat>Widescreen</PresentationFormat>
  <Paragraphs>294</Paragraphs>
  <Slides>30</Slides>
  <Notes>22</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Aptos</vt:lpstr>
      <vt:lpstr>Aptos Display</vt:lpstr>
      <vt:lpstr>Arial</vt:lpstr>
      <vt:lpstr>Arial,Sans-Serif</vt:lpstr>
      <vt:lpstr>Calibri</vt:lpstr>
      <vt:lpstr>Univers</vt:lpstr>
      <vt:lpstr>Univers LT Std 55</vt:lpstr>
      <vt:lpstr>Office Theme</vt:lpstr>
      <vt:lpstr>UNICEF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Sigyn Blöndal</dc:creator>
  <cp:lastModifiedBy>Sigyn Blöndal</cp:lastModifiedBy>
  <cp:revision>23</cp:revision>
  <dcterms:created xsi:type="dcterms:W3CDTF">2024-03-20T14:36:27Z</dcterms:created>
  <dcterms:modified xsi:type="dcterms:W3CDTF">2024-04-16T13:14:22Z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0x01010017130CB7FCAD884ABFBE6B87A6178E7B</vt:lpwstr>
  </property>
  <property fmtid="{D5CDD505-2E9C-101B-9397-08002B2CF9AE}" pid="3" name="MediaServiceImageTags">
    <vt:lpwstr/>
  </property>
  <property fmtid="{D5CDD505-2E9C-101B-9397-08002B2CF9AE}" pid="4" name="_MarkAsFinal">
    <vt:bool>true</vt:bool>
  </property>
</Properties>
</file>