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7" r:id="rId3"/>
    <p:sldId id="289" r:id="rId4"/>
    <p:sldId id="292" r:id="rId5"/>
    <p:sldId id="293" r:id="rId6"/>
    <p:sldId id="310" r:id="rId7"/>
    <p:sldId id="311" r:id="rId8"/>
    <p:sldId id="294" r:id="rId9"/>
    <p:sldId id="298" r:id="rId10"/>
    <p:sldId id="299" r:id="rId11"/>
    <p:sldId id="282" r:id="rId12"/>
    <p:sldId id="271" r:id="rId13"/>
    <p:sldId id="273" r:id="rId14"/>
    <p:sldId id="306" r:id="rId15"/>
    <p:sldId id="295" r:id="rId16"/>
    <p:sldId id="296" r:id="rId17"/>
    <p:sldId id="297" r:id="rId18"/>
    <p:sldId id="312" r:id="rId19"/>
    <p:sldId id="313" r:id="rId20"/>
    <p:sldId id="309" r:id="rId21"/>
    <p:sldId id="308" r:id="rId22"/>
    <p:sldId id="301" r:id="rId23"/>
    <p:sldId id="300" r:id="rId24"/>
    <p:sldId id="302" r:id="rId25"/>
    <p:sldId id="303" r:id="rId26"/>
    <p:sldId id="304" r:id="rId27"/>
    <p:sldId id="305" r:id="rId28"/>
    <p:sldId id="307" r:id="rId29"/>
    <p:sldId id="314" r:id="rId30"/>
    <p:sldId id="322" r:id="rId31"/>
    <p:sldId id="323" r:id="rId32"/>
    <p:sldId id="319" r:id="rId33"/>
    <p:sldId id="320" r:id="rId34"/>
    <p:sldId id="321" r:id="rId35"/>
    <p:sldId id="318" r:id="rId36"/>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F7B95-8E03-B443-8979-8A2870E45541}" v="163" dt="2026-04-24T14:17:23.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Þórhildur Elínardóttir Magnúsdóttir" userId="19b65cc3-f008-43cb-8b84-2e5fa63a209d" providerId="ADAL" clId="{555425E1-2BD6-4BA3-A034-BE3EFA8627EE}"/>
    <pc:docChg chg="undo custSel addSld delSld modSld sldOrd">
      <pc:chgData name="Þórhildur Elínardóttir Magnúsdóttir" userId="19b65cc3-f008-43cb-8b84-2e5fa63a209d" providerId="ADAL" clId="{555425E1-2BD6-4BA3-A034-BE3EFA8627EE}" dt="2026-04-14T15:36:05.286" v="6844" actId="20577"/>
      <pc:docMkLst>
        <pc:docMk/>
      </pc:docMkLst>
      <pc:sldChg chg="modSp mod">
        <pc:chgData name="Þórhildur Elínardóttir Magnúsdóttir" userId="19b65cc3-f008-43cb-8b84-2e5fa63a209d" providerId="ADAL" clId="{555425E1-2BD6-4BA3-A034-BE3EFA8627EE}" dt="2026-04-13T16:10:56.967" v="2857" actId="20577"/>
        <pc:sldMkLst>
          <pc:docMk/>
          <pc:sldMk cId="2590225079" sldId="256"/>
        </pc:sldMkLst>
        <pc:spChg chg="mod">
          <ac:chgData name="Þórhildur Elínardóttir Magnúsdóttir" userId="19b65cc3-f008-43cb-8b84-2e5fa63a209d" providerId="ADAL" clId="{555425E1-2BD6-4BA3-A034-BE3EFA8627EE}" dt="2026-04-13T16:10:56.967" v="2857" actId="20577"/>
          <ac:spMkLst>
            <pc:docMk/>
            <pc:sldMk cId="2590225079" sldId="256"/>
            <ac:spMk id="5" creationId="{F9B027CC-0DE8-0BD0-3654-D08F9ECDF03D}"/>
          </ac:spMkLst>
        </pc:spChg>
      </pc:sldChg>
      <pc:sldChg chg="add">
        <pc:chgData name="Þórhildur Elínardóttir Magnúsdóttir" userId="19b65cc3-f008-43cb-8b84-2e5fa63a209d" providerId="ADAL" clId="{555425E1-2BD6-4BA3-A034-BE3EFA8627EE}" dt="2026-04-14T13:45:10.676" v="3161"/>
        <pc:sldMkLst>
          <pc:docMk/>
          <pc:sldMk cId="1135962532" sldId="271"/>
        </pc:sldMkLst>
      </pc:sldChg>
      <pc:sldChg chg="modSp add mod">
        <pc:chgData name="Þórhildur Elínardóttir Magnúsdóttir" userId="19b65cc3-f008-43cb-8b84-2e5fa63a209d" providerId="ADAL" clId="{555425E1-2BD6-4BA3-A034-BE3EFA8627EE}" dt="2026-04-14T15:16:53.476" v="6565" actId="207"/>
        <pc:sldMkLst>
          <pc:docMk/>
          <pc:sldMk cId="436914531" sldId="273"/>
        </pc:sldMkLst>
        <pc:spChg chg="mod">
          <ac:chgData name="Þórhildur Elínardóttir Magnúsdóttir" userId="19b65cc3-f008-43cb-8b84-2e5fa63a209d" providerId="ADAL" clId="{555425E1-2BD6-4BA3-A034-BE3EFA8627EE}" dt="2026-04-14T15:16:53.476" v="6565" actId="207"/>
          <ac:spMkLst>
            <pc:docMk/>
            <pc:sldMk cId="436914531" sldId="273"/>
            <ac:spMk id="2" creationId="{E491F3FD-13D6-7A12-C68C-85C8CD1FC7E1}"/>
          </ac:spMkLst>
        </pc:spChg>
      </pc:sldChg>
      <pc:sldChg chg="addSp delSp modSp add mod">
        <pc:chgData name="Þórhildur Elínardóttir Magnúsdóttir" userId="19b65cc3-f008-43cb-8b84-2e5fa63a209d" providerId="ADAL" clId="{555425E1-2BD6-4BA3-A034-BE3EFA8627EE}" dt="2026-04-14T15:36:05.286" v="6844" actId="20577"/>
        <pc:sldMkLst>
          <pc:docMk/>
          <pc:sldMk cId="401515408" sldId="282"/>
        </pc:sldMkLst>
        <pc:spChg chg="add mod">
          <ac:chgData name="Þórhildur Elínardóttir Magnúsdóttir" userId="19b65cc3-f008-43cb-8b84-2e5fa63a209d" providerId="ADAL" clId="{555425E1-2BD6-4BA3-A034-BE3EFA8627EE}" dt="2026-04-14T15:20:07.320" v="6579" actId="20577"/>
          <ac:spMkLst>
            <pc:docMk/>
            <pc:sldMk cId="401515408" sldId="282"/>
            <ac:spMk id="3" creationId="{58C6D0D3-2FE7-5F2F-49D1-176A8966E9A4}"/>
          </ac:spMkLst>
        </pc:spChg>
        <pc:spChg chg="add mod">
          <ac:chgData name="Þórhildur Elínardóttir Magnúsdóttir" userId="19b65cc3-f008-43cb-8b84-2e5fa63a209d" providerId="ADAL" clId="{555425E1-2BD6-4BA3-A034-BE3EFA8627EE}" dt="2026-04-14T15:36:05.286" v="6844" actId="20577"/>
          <ac:spMkLst>
            <pc:docMk/>
            <pc:sldMk cId="401515408" sldId="282"/>
            <ac:spMk id="4" creationId="{53E2958B-6F11-6B2E-B5CB-5CA67856E083}"/>
          </ac:spMkLst>
        </pc:spChg>
        <pc:spChg chg="mod">
          <ac:chgData name="Þórhildur Elínardóttir Magnúsdóttir" userId="19b65cc3-f008-43cb-8b84-2e5fa63a209d" providerId="ADAL" clId="{555425E1-2BD6-4BA3-A034-BE3EFA8627EE}" dt="2026-04-14T15:19:59.749" v="6575" actId="20577"/>
          <ac:spMkLst>
            <pc:docMk/>
            <pc:sldMk cId="401515408" sldId="282"/>
            <ac:spMk id="11" creationId="{9618C096-F5EF-0FA5-B8D9-4CCB7DB3A95C}"/>
          </ac:spMkLst>
        </pc:spChg>
        <pc:spChg chg="mod">
          <ac:chgData name="Þórhildur Elínardóttir Magnúsdóttir" userId="19b65cc3-f008-43cb-8b84-2e5fa63a209d" providerId="ADAL" clId="{555425E1-2BD6-4BA3-A034-BE3EFA8627EE}" dt="2026-04-14T13:52:47.976" v="3564" actId="207"/>
          <ac:spMkLst>
            <pc:docMk/>
            <pc:sldMk cId="401515408" sldId="282"/>
            <ac:spMk id="14" creationId="{BDFC97D7-B245-52CB-8AD8-3CAACC1F3F16}"/>
          </ac:spMkLst>
        </pc:spChg>
        <pc:spChg chg="mod">
          <ac:chgData name="Þórhildur Elínardóttir Magnúsdóttir" userId="19b65cc3-f008-43cb-8b84-2e5fa63a209d" providerId="ADAL" clId="{555425E1-2BD6-4BA3-A034-BE3EFA8627EE}" dt="2026-04-14T15:20:05.016" v="6577" actId="20577"/>
          <ac:spMkLst>
            <pc:docMk/>
            <pc:sldMk cId="401515408" sldId="282"/>
            <ac:spMk id="16" creationId="{E7659C39-F4F6-9595-7826-EF78F238168B}"/>
          </ac:spMkLst>
        </pc:spChg>
        <pc:spChg chg="mod">
          <ac:chgData name="Þórhildur Elínardóttir Magnúsdóttir" userId="19b65cc3-f008-43cb-8b84-2e5fa63a209d" providerId="ADAL" clId="{555425E1-2BD6-4BA3-A034-BE3EFA8627EE}" dt="2026-04-14T15:21:08.522" v="6638" actId="404"/>
          <ac:spMkLst>
            <pc:docMk/>
            <pc:sldMk cId="401515408" sldId="282"/>
            <ac:spMk id="18" creationId="{0DDAC037-2E70-01D9-A808-C2E0234B7055}"/>
          </ac:spMkLst>
        </pc:spChg>
        <pc:spChg chg="del">
          <ac:chgData name="Þórhildur Elínardóttir Magnúsdóttir" userId="19b65cc3-f008-43cb-8b84-2e5fa63a209d" providerId="ADAL" clId="{555425E1-2BD6-4BA3-A034-BE3EFA8627EE}" dt="2026-04-14T13:57:30.383" v="3755" actId="478"/>
          <ac:spMkLst>
            <pc:docMk/>
            <pc:sldMk cId="401515408" sldId="282"/>
            <ac:spMk id="20" creationId="{CBDABEAB-3F74-B8BA-94CF-F70979C40290}"/>
          </ac:spMkLst>
        </pc:spChg>
        <pc:spChg chg="mod">
          <ac:chgData name="Þórhildur Elínardóttir Magnúsdóttir" userId="19b65cc3-f008-43cb-8b84-2e5fa63a209d" providerId="ADAL" clId="{555425E1-2BD6-4BA3-A034-BE3EFA8627EE}" dt="2026-04-14T15:35:58.295" v="6816" actId="1076"/>
          <ac:spMkLst>
            <pc:docMk/>
            <pc:sldMk cId="401515408" sldId="282"/>
            <ac:spMk id="22" creationId="{9D9A90FE-16DF-6388-ECF6-79E6F21653C2}"/>
          </ac:spMkLst>
        </pc:spChg>
      </pc:sldChg>
      <pc:sldChg chg="del">
        <pc:chgData name="Þórhildur Elínardóttir Magnúsdóttir" userId="19b65cc3-f008-43cb-8b84-2e5fa63a209d" providerId="ADAL" clId="{555425E1-2BD6-4BA3-A034-BE3EFA8627EE}" dt="2026-04-14T13:36:46.548" v="3118" actId="47"/>
        <pc:sldMkLst>
          <pc:docMk/>
          <pc:sldMk cId="3145171265" sldId="288"/>
        </pc:sldMkLst>
      </pc:sldChg>
      <pc:sldChg chg="del">
        <pc:chgData name="Þórhildur Elínardóttir Magnúsdóttir" userId="19b65cc3-f008-43cb-8b84-2e5fa63a209d" providerId="ADAL" clId="{555425E1-2BD6-4BA3-A034-BE3EFA8627EE}" dt="2026-04-14T13:36:47.823" v="3119" actId="47"/>
        <pc:sldMkLst>
          <pc:docMk/>
          <pc:sldMk cId="2314093068" sldId="290"/>
        </pc:sldMkLst>
      </pc:sldChg>
      <pc:sldChg chg="del">
        <pc:chgData name="Þórhildur Elínardóttir Magnúsdóttir" userId="19b65cc3-f008-43cb-8b84-2e5fa63a209d" providerId="ADAL" clId="{555425E1-2BD6-4BA3-A034-BE3EFA8627EE}" dt="2026-04-14T13:43:57.572" v="3159" actId="47"/>
        <pc:sldMkLst>
          <pc:docMk/>
          <pc:sldMk cId="1263369671" sldId="291"/>
        </pc:sldMkLst>
      </pc:sldChg>
      <pc:sldChg chg="addSp delSp modSp add mod">
        <pc:chgData name="Þórhildur Elínardóttir Magnúsdóttir" userId="19b65cc3-f008-43cb-8b84-2e5fa63a209d" providerId="ADAL" clId="{555425E1-2BD6-4BA3-A034-BE3EFA8627EE}" dt="2026-04-14T14:27:07.044" v="4786" actId="20577"/>
        <pc:sldMkLst>
          <pc:docMk/>
          <pc:sldMk cId="3799512755" sldId="293"/>
        </pc:sldMkLst>
        <pc:spChg chg="add del mod">
          <ac:chgData name="Þórhildur Elínardóttir Magnúsdóttir" userId="19b65cc3-f008-43cb-8b84-2e5fa63a209d" providerId="ADAL" clId="{555425E1-2BD6-4BA3-A034-BE3EFA8627EE}" dt="2026-04-13T16:48:39.256" v="3117" actId="20577"/>
          <ac:spMkLst>
            <pc:docMk/>
            <pc:sldMk cId="3799512755" sldId="293"/>
            <ac:spMk id="3" creationId="{BDDF170B-D387-BE75-3CD7-822C857246C8}"/>
          </ac:spMkLst>
        </pc:spChg>
        <pc:spChg chg="mod">
          <ac:chgData name="Þórhildur Elínardóttir Magnúsdóttir" userId="19b65cc3-f008-43cb-8b84-2e5fa63a209d" providerId="ADAL" clId="{555425E1-2BD6-4BA3-A034-BE3EFA8627EE}" dt="2026-04-14T14:27:07.044" v="4786" actId="20577"/>
          <ac:spMkLst>
            <pc:docMk/>
            <pc:sldMk cId="3799512755" sldId="293"/>
            <ac:spMk id="4" creationId="{F97B5911-0DD4-BCCA-A3A1-C0240C9DC7D4}"/>
          </ac:spMkLst>
        </pc:spChg>
        <pc:picChg chg="add mod">
          <ac:chgData name="Þórhildur Elínardóttir Magnúsdóttir" userId="19b65cc3-f008-43cb-8b84-2e5fa63a209d" providerId="ADAL" clId="{555425E1-2BD6-4BA3-A034-BE3EFA8627EE}" dt="2026-04-07T13:01:38.147" v="85" actId="1076"/>
          <ac:picMkLst>
            <pc:docMk/>
            <pc:sldMk cId="3799512755" sldId="293"/>
            <ac:picMk id="5" creationId="{B41683DD-9D5B-36C6-DA6A-0C5745C3C56D}"/>
          </ac:picMkLst>
        </pc:picChg>
      </pc:sldChg>
      <pc:sldChg chg="addSp delSp modSp add del mod">
        <pc:chgData name="Þórhildur Elínardóttir Magnúsdóttir" userId="19b65cc3-f008-43cb-8b84-2e5fa63a209d" providerId="ADAL" clId="{555425E1-2BD6-4BA3-A034-BE3EFA8627EE}" dt="2026-04-14T14:29:34.892" v="4802" actId="20577"/>
        <pc:sldMkLst>
          <pc:docMk/>
          <pc:sldMk cId="1892084534" sldId="294"/>
        </pc:sldMkLst>
        <pc:spChg chg="add mod">
          <ac:chgData name="Þórhildur Elínardóttir Magnúsdóttir" userId="19b65cc3-f008-43cb-8b84-2e5fa63a209d" providerId="ADAL" clId="{555425E1-2BD6-4BA3-A034-BE3EFA8627EE}" dt="2026-04-07T13:19:35.536" v="313"/>
          <ac:spMkLst>
            <pc:docMk/>
            <pc:sldMk cId="1892084534" sldId="294"/>
            <ac:spMk id="7" creationId="{C1B600E6-313C-FC05-C22C-A0A1053D29A3}"/>
          </ac:spMkLst>
        </pc:spChg>
        <pc:spChg chg="add mod">
          <ac:chgData name="Þórhildur Elínardóttir Magnúsdóttir" userId="19b65cc3-f008-43cb-8b84-2e5fa63a209d" providerId="ADAL" clId="{555425E1-2BD6-4BA3-A034-BE3EFA8627EE}" dt="2026-04-14T14:29:34.892" v="4802" actId="20577"/>
          <ac:spMkLst>
            <pc:docMk/>
            <pc:sldMk cId="1892084534" sldId="294"/>
            <ac:spMk id="10" creationId="{CDE601A7-E93B-CD21-3E6C-B3B8E1AA76B7}"/>
          </ac:spMkLst>
        </pc:spChg>
        <pc:spChg chg="add mod">
          <ac:chgData name="Þórhildur Elínardóttir Magnúsdóttir" userId="19b65cc3-f008-43cb-8b84-2e5fa63a209d" providerId="ADAL" clId="{555425E1-2BD6-4BA3-A034-BE3EFA8627EE}" dt="2026-04-07T13:20:14.162" v="333" actId="207"/>
          <ac:spMkLst>
            <pc:docMk/>
            <pc:sldMk cId="1892084534" sldId="294"/>
            <ac:spMk id="23" creationId="{DC53F90A-0746-7041-23DE-F65B46997656}"/>
          </ac:spMkLst>
        </pc:spChg>
        <pc:picChg chg="add mod">
          <ac:chgData name="Þórhildur Elínardóttir Magnúsdóttir" userId="19b65cc3-f008-43cb-8b84-2e5fa63a209d" providerId="ADAL" clId="{555425E1-2BD6-4BA3-A034-BE3EFA8627EE}" dt="2026-04-07T13:19:35.536" v="313"/>
          <ac:picMkLst>
            <pc:docMk/>
            <pc:sldMk cId="1892084534" sldId="294"/>
            <ac:picMk id="13" creationId="{045545B7-71F2-8E9C-08A0-18F98D077569}"/>
          </ac:picMkLst>
        </pc:picChg>
        <pc:picChg chg="add mod">
          <ac:chgData name="Þórhildur Elínardóttir Magnúsdóttir" userId="19b65cc3-f008-43cb-8b84-2e5fa63a209d" providerId="ADAL" clId="{555425E1-2BD6-4BA3-A034-BE3EFA8627EE}" dt="2026-04-07T13:19:35.536" v="313"/>
          <ac:picMkLst>
            <pc:docMk/>
            <pc:sldMk cId="1892084534" sldId="294"/>
            <ac:picMk id="16" creationId="{907ED98E-F27F-8A74-F017-71258A62969F}"/>
          </ac:picMkLst>
        </pc:picChg>
        <pc:picChg chg="add mod">
          <ac:chgData name="Þórhildur Elínardóttir Magnúsdóttir" userId="19b65cc3-f008-43cb-8b84-2e5fa63a209d" providerId="ADAL" clId="{555425E1-2BD6-4BA3-A034-BE3EFA8627EE}" dt="2026-04-07T13:19:35.536" v="313"/>
          <ac:picMkLst>
            <pc:docMk/>
            <pc:sldMk cId="1892084534" sldId="294"/>
            <ac:picMk id="17" creationId="{7FF76665-6586-617C-AC4C-1CE317F215F0}"/>
          </ac:picMkLst>
        </pc:picChg>
        <pc:picChg chg="add mod">
          <ac:chgData name="Þórhildur Elínardóttir Magnúsdóttir" userId="19b65cc3-f008-43cb-8b84-2e5fa63a209d" providerId="ADAL" clId="{555425E1-2BD6-4BA3-A034-BE3EFA8627EE}" dt="2026-04-07T13:19:35.536" v="313"/>
          <ac:picMkLst>
            <pc:docMk/>
            <pc:sldMk cId="1892084534" sldId="294"/>
            <ac:picMk id="18" creationId="{D1BD951C-5D76-B5F1-7B60-CDF5CE9F3638}"/>
          </ac:picMkLst>
        </pc:picChg>
        <pc:picChg chg="add mod">
          <ac:chgData name="Þórhildur Elínardóttir Magnúsdóttir" userId="19b65cc3-f008-43cb-8b84-2e5fa63a209d" providerId="ADAL" clId="{555425E1-2BD6-4BA3-A034-BE3EFA8627EE}" dt="2026-04-07T13:19:35.536" v="313"/>
          <ac:picMkLst>
            <pc:docMk/>
            <pc:sldMk cId="1892084534" sldId="294"/>
            <ac:picMk id="19" creationId="{31F3FD37-E7A6-C844-0A6A-38F25C993FAA}"/>
          </ac:picMkLst>
        </pc:picChg>
      </pc:sldChg>
      <pc:sldChg chg="addSp delSp modSp new mod ord modAnim modNotesTx">
        <pc:chgData name="Þórhildur Elínardóttir Magnúsdóttir" userId="19b65cc3-f008-43cb-8b84-2e5fa63a209d" providerId="ADAL" clId="{555425E1-2BD6-4BA3-A034-BE3EFA8627EE}" dt="2026-04-14T13:52:41.059" v="3563" actId="20577"/>
        <pc:sldMkLst>
          <pc:docMk/>
          <pc:sldMk cId="1820866650" sldId="295"/>
        </pc:sldMkLst>
        <pc:spChg chg="add mod">
          <ac:chgData name="Þórhildur Elínardóttir Magnúsdóttir" userId="19b65cc3-f008-43cb-8b84-2e5fa63a209d" providerId="ADAL" clId="{555425E1-2BD6-4BA3-A034-BE3EFA8627EE}" dt="2026-04-07T13:28:06.168" v="697" actId="1076"/>
          <ac:spMkLst>
            <pc:docMk/>
            <pc:sldMk cId="1820866650" sldId="295"/>
            <ac:spMk id="3" creationId="{E7386A52-DDCC-13A3-A9B3-853A6D172B48}"/>
          </ac:spMkLst>
        </pc:spChg>
        <pc:picChg chg="add mod">
          <ac:chgData name="Þórhildur Elínardóttir Magnúsdóttir" userId="19b65cc3-f008-43cb-8b84-2e5fa63a209d" providerId="ADAL" clId="{555425E1-2BD6-4BA3-A034-BE3EFA8627EE}" dt="2026-04-07T13:28:21.694" v="699" actId="1076"/>
          <ac:picMkLst>
            <pc:docMk/>
            <pc:sldMk cId="1820866650" sldId="295"/>
            <ac:picMk id="2" creationId="{9D6128A9-B23B-53B1-BF79-BC40FD2CFC08}"/>
          </ac:picMkLst>
        </pc:picChg>
      </pc:sldChg>
      <pc:sldChg chg="addSp delSp modSp new mod delAnim modAnim modNotesTx">
        <pc:chgData name="Þórhildur Elínardóttir Magnúsdóttir" userId="19b65cc3-f008-43cb-8b84-2e5fa63a209d" providerId="ADAL" clId="{555425E1-2BD6-4BA3-A034-BE3EFA8627EE}" dt="2026-04-07T13:37:49.184" v="1148" actId="20577"/>
        <pc:sldMkLst>
          <pc:docMk/>
          <pc:sldMk cId="3364393272" sldId="296"/>
        </pc:sldMkLst>
        <pc:spChg chg="add mod">
          <ac:chgData name="Þórhildur Elínardóttir Magnúsdóttir" userId="19b65cc3-f008-43cb-8b84-2e5fa63a209d" providerId="ADAL" clId="{555425E1-2BD6-4BA3-A034-BE3EFA8627EE}" dt="2026-04-07T13:32:09.232" v="748" actId="1076"/>
          <ac:spMkLst>
            <pc:docMk/>
            <pc:sldMk cId="3364393272" sldId="296"/>
            <ac:spMk id="3" creationId="{988E01D3-E953-EFDD-2B16-9538C8900266}"/>
          </ac:spMkLst>
        </pc:spChg>
        <pc:picChg chg="add mod">
          <ac:chgData name="Þórhildur Elínardóttir Magnúsdóttir" userId="19b65cc3-f008-43cb-8b84-2e5fa63a209d" providerId="ADAL" clId="{555425E1-2BD6-4BA3-A034-BE3EFA8627EE}" dt="2026-04-07T13:37:11.974" v="1132" actId="1076"/>
          <ac:picMkLst>
            <pc:docMk/>
            <pc:sldMk cId="3364393272" sldId="296"/>
            <ac:picMk id="5" creationId="{9E13121F-45C8-55E5-D570-96FCDCC592F4}"/>
          </ac:picMkLst>
        </pc:picChg>
      </pc:sldChg>
      <pc:sldChg chg="addSp modSp new add del mod">
        <pc:chgData name="Þórhildur Elínardóttir Magnúsdóttir" userId="19b65cc3-f008-43cb-8b84-2e5fa63a209d" providerId="ADAL" clId="{555425E1-2BD6-4BA3-A034-BE3EFA8627EE}" dt="2026-04-14T14:30:16.176" v="4830" actId="403"/>
        <pc:sldMkLst>
          <pc:docMk/>
          <pc:sldMk cId="1251188304" sldId="297"/>
        </pc:sldMkLst>
        <pc:spChg chg="add mod">
          <ac:chgData name="Þórhildur Elínardóttir Magnúsdóttir" userId="19b65cc3-f008-43cb-8b84-2e5fa63a209d" providerId="ADAL" clId="{555425E1-2BD6-4BA3-A034-BE3EFA8627EE}" dt="2026-04-14T14:30:16.176" v="4830" actId="403"/>
          <ac:spMkLst>
            <pc:docMk/>
            <pc:sldMk cId="1251188304" sldId="297"/>
            <ac:spMk id="4" creationId="{556B6262-F82D-8786-7231-A58D3825F892}"/>
          </ac:spMkLst>
        </pc:spChg>
        <pc:picChg chg="add mod">
          <ac:chgData name="Þórhildur Elínardóttir Magnúsdóttir" userId="19b65cc3-f008-43cb-8b84-2e5fa63a209d" providerId="ADAL" clId="{555425E1-2BD6-4BA3-A034-BE3EFA8627EE}" dt="2026-04-07T13:32:45.184" v="784"/>
          <ac:picMkLst>
            <pc:docMk/>
            <pc:sldMk cId="1251188304" sldId="297"/>
            <ac:picMk id="3" creationId="{6CDA0ACB-672D-136F-CEEE-7FF001E8F882}"/>
          </ac:picMkLst>
        </pc:picChg>
      </pc:sldChg>
      <pc:sldChg chg="addSp delSp modSp new mod">
        <pc:chgData name="Þórhildur Elínardóttir Magnúsdóttir" userId="19b65cc3-f008-43cb-8b84-2e5fa63a209d" providerId="ADAL" clId="{555425E1-2BD6-4BA3-A034-BE3EFA8627EE}" dt="2026-04-07T14:36:45.234" v="2313" actId="20577"/>
        <pc:sldMkLst>
          <pc:docMk/>
          <pc:sldMk cId="3138343962" sldId="298"/>
        </pc:sldMkLst>
        <pc:spChg chg="add mod">
          <ac:chgData name="Þórhildur Elínardóttir Magnúsdóttir" userId="19b65cc3-f008-43cb-8b84-2e5fa63a209d" providerId="ADAL" clId="{555425E1-2BD6-4BA3-A034-BE3EFA8627EE}" dt="2026-04-07T14:02:53.383" v="1417"/>
          <ac:spMkLst>
            <pc:docMk/>
            <pc:sldMk cId="3138343962" sldId="298"/>
            <ac:spMk id="3" creationId="{73C20D7D-D1A7-EF8C-742C-47A5B14CBCB0}"/>
          </ac:spMkLst>
        </pc:spChg>
        <pc:spChg chg="add mod">
          <ac:chgData name="Þórhildur Elínardóttir Magnúsdóttir" userId="19b65cc3-f008-43cb-8b84-2e5fa63a209d" providerId="ADAL" clId="{555425E1-2BD6-4BA3-A034-BE3EFA8627EE}" dt="2026-04-07T14:03:38.130" v="1438" actId="1076"/>
          <ac:spMkLst>
            <pc:docMk/>
            <pc:sldMk cId="3138343962" sldId="298"/>
            <ac:spMk id="6" creationId="{A5BE66F4-5A26-9E19-8E16-2E397EF6FD4B}"/>
          </ac:spMkLst>
        </pc:spChg>
        <pc:spChg chg="add mod">
          <ac:chgData name="Þórhildur Elínardóttir Magnúsdóttir" userId="19b65cc3-f008-43cb-8b84-2e5fa63a209d" providerId="ADAL" clId="{555425E1-2BD6-4BA3-A034-BE3EFA8627EE}" dt="2026-04-07T14:03:40.344" v="1439" actId="1076"/>
          <ac:spMkLst>
            <pc:docMk/>
            <pc:sldMk cId="3138343962" sldId="298"/>
            <ac:spMk id="7" creationId="{52FD7A2F-B50A-05EF-1F91-517FD8803A80}"/>
          </ac:spMkLst>
        </pc:spChg>
        <pc:spChg chg="add mod">
          <ac:chgData name="Þórhildur Elínardóttir Magnúsdóttir" userId="19b65cc3-f008-43cb-8b84-2e5fa63a209d" providerId="ADAL" clId="{555425E1-2BD6-4BA3-A034-BE3EFA8627EE}" dt="2026-04-07T14:36:45.234" v="2313" actId="20577"/>
          <ac:spMkLst>
            <pc:docMk/>
            <pc:sldMk cId="3138343962" sldId="298"/>
            <ac:spMk id="8" creationId="{8848B7FF-D803-F66C-E6FF-1EBB52F3AF36}"/>
          </ac:spMkLst>
        </pc:spChg>
        <pc:picChg chg="add mod">
          <ac:chgData name="Þórhildur Elínardóttir Magnúsdóttir" userId="19b65cc3-f008-43cb-8b84-2e5fa63a209d" providerId="ADAL" clId="{555425E1-2BD6-4BA3-A034-BE3EFA8627EE}" dt="2026-04-07T14:02:53.383" v="1417"/>
          <ac:picMkLst>
            <pc:docMk/>
            <pc:sldMk cId="3138343962" sldId="298"/>
            <ac:picMk id="2" creationId="{A5E80C87-47F9-69CA-5052-62E2E9D290A6}"/>
          </ac:picMkLst>
        </pc:picChg>
      </pc:sldChg>
      <pc:sldChg chg="addSp delSp modSp add mod">
        <pc:chgData name="Þórhildur Elínardóttir Magnúsdóttir" userId="19b65cc3-f008-43cb-8b84-2e5fa63a209d" providerId="ADAL" clId="{555425E1-2BD6-4BA3-A034-BE3EFA8627EE}" dt="2026-04-14T13:42:40.424" v="3156" actId="2711"/>
        <pc:sldMkLst>
          <pc:docMk/>
          <pc:sldMk cId="1206367451" sldId="299"/>
        </pc:sldMkLst>
        <pc:spChg chg="mod">
          <ac:chgData name="Þórhildur Elínardóttir Magnúsdóttir" userId="19b65cc3-f008-43cb-8b84-2e5fa63a209d" providerId="ADAL" clId="{555425E1-2BD6-4BA3-A034-BE3EFA8627EE}" dt="2026-04-07T14:34:27.007" v="2090" actId="1076"/>
          <ac:spMkLst>
            <pc:docMk/>
            <pc:sldMk cId="1206367451" sldId="299"/>
            <ac:spMk id="6" creationId="{B7ED05F0-F2E0-4C69-3786-D3C673E18F63}"/>
          </ac:spMkLst>
        </pc:spChg>
        <pc:spChg chg="del mod">
          <ac:chgData name="Þórhildur Elínardóttir Magnúsdóttir" userId="19b65cc3-f008-43cb-8b84-2e5fa63a209d" providerId="ADAL" clId="{555425E1-2BD6-4BA3-A034-BE3EFA8627EE}" dt="2026-04-14T13:42:09.886" v="3150" actId="478"/>
          <ac:spMkLst>
            <pc:docMk/>
            <pc:sldMk cId="1206367451" sldId="299"/>
            <ac:spMk id="10" creationId="{92F44D11-E3EA-C20B-3918-361505E9BFA5}"/>
          </ac:spMkLst>
        </pc:spChg>
        <pc:spChg chg="del mod">
          <ac:chgData name="Þórhildur Elínardóttir Magnúsdóttir" userId="19b65cc3-f008-43cb-8b84-2e5fa63a209d" providerId="ADAL" clId="{555425E1-2BD6-4BA3-A034-BE3EFA8627EE}" dt="2026-04-14T13:42:08.388" v="3149" actId="478"/>
          <ac:spMkLst>
            <pc:docMk/>
            <pc:sldMk cId="1206367451" sldId="299"/>
            <ac:spMk id="11" creationId="{1A94D900-21D6-8798-C054-4BCDFD4D30E2}"/>
          </ac:spMkLst>
        </pc:spChg>
        <pc:spChg chg="add mod">
          <ac:chgData name="Þórhildur Elínardóttir Magnúsdóttir" userId="19b65cc3-f008-43cb-8b84-2e5fa63a209d" providerId="ADAL" clId="{555425E1-2BD6-4BA3-A034-BE3EFA8627EE}" dt="2026-04-07T14:31:39.128" v="1951"/>
          <ac:spMkLst>
            <pc:docMk/>
            <pc:sldMk cId="1206367451" sldId="299"/>
            <ac:spMk id="12" creationId="{17CF92BC-3DAF-D8F6-5057-A0B46CCB9A38}"/>
          </ac:spMkLst>
        </pc:spChg>
        <pc:spChg chg="add mod">
          <ac:chgData name="Þórhildur Elínardóttir Magnúsdóttir" userId="19b65cc3-f008-43cb-8b84-2e5fa63a209d" providerId="ADAL" clId="{555425E1-2BD6-4BA3-A034-BE3EFA8627EE}" dt="2026-04-14T13:42:29.375" v="3154" actId="2711"/>
          <ac:spMkLst>
            <pc:docMk/>
            <pc:sldMk cId="1206367451" sldId="299"/>
            <ac:spMk id="17" creationId="{F4DCF0BB-80D9-D7F6-16E6-874F5A848D5D}"/>
          </ac:spMkLst>
        </pc:spChg>
        <pc:spChg chg="add mod">
          <ac:chgData name="Þórhildur Elínardóttir Magnúsdóttir" userId="19b65cc3-f008-43cb-8b84-2e5fa63a209d" providerId="ADAL" clId="{555425E1-2BD6-4BA3-A034-BE3EFA8627EE}" dt="2026-04-14T13:42:40.424" v="3156" actId="2711"/>
          <ac:spMkLst>
            <pc:docMk/>
            <pc:sldMk cId="1206367451" sldId="299"/>
            <ac:spMk id="18" creationId="{1E218D50-91C6-AC6E-9B3A-1F2A5F947991}"/>
          </ac:spMkLst>
        </pc:spChg>
        <pc:picChg chg="add mod">
          <ac:chgData name="Þórhildur Elínardóttir Magnúsdóttir" userId="19b65cc3-f008-43cb-8b84-2e5fa63a209d" providerId="ADAL" clId="{555425E1-2BD6-4BA3-A034-BE3EFA8627EE}" dt="2026-04-07T14:31:43.350" v="1952" actId="1076"/>
          <ac:picMkLst>
            <pc:docMk/>
            <pc:sldMk cId="1206367451" sldId="299"/>
            <ac:picMk id="5" creationId="{063645B0-A4E3-2D97-1BF1-4A3B4A86B858}"/>
          </ac:picMkLst>
        </pc:picChg>
      </pc:sldChg>
      <pc:sldChg chg="addSp modSp new mod modNotesTx">
        <pc:chgData name="Þórhildur Elínardóttir Magnúsdóttir" userId="19b65cc3-f008-43cb-8b84-2e5fa63a209d" providerId="ADAL" clId="{555425E1-2BD6-4BA3-A034-BE3EFA8627EE}" dt="2026-04-14T14:56:57.060" v="5445" actId="20577"/>
        <pc:sldMkLst>
          <pc:docMk/>
          <pc:sldMk cId="3233978897" sldId="300"/>
        </pc:sldMkLst>
        <pc:spChg chg="add mod">
          <ac:chgData name="Þórhildur Elínardóttir Magnúsdóttir" userId="19b65cc3-f008-43cb-8b84-2e5fa63a209d" providerId="ADAL" clId="{555425E1-2BD6-4BA3-A034-BE3EFA8627EE}" dt="2026-04-14T13:51:34.235" v="3415" actId="1076"/>
          <ac:spMkLst>
            <pc:docMk/>
            <pc:sldMk cId="3233978897" sldId="300"/>
            <ac:spMk id="4" creationId="{3E324A01-EC6F-A0B0-767A-BF0029247BA0}"/>
          </ac:spMkLst>
        </pc:spChg>
        <pc:picChg chg="add mod">
          <ac:chgData name="Þórhildur Elínardóttir Magnúsdóttir" userId="19b65cc3-f008-43cb-8b84-2e5fa63a209d" providerId="ADAL" clId="{555425E1-2BD6-4BA3-A034-BE3EFA8627EE}" dt="2026-04-13T15:40:57.064" v="2634" actId="1076"/>
          <ac:picMkLst>
            <pc:docMk/>
            <pc:sldMk cId="3233978897" sldId="300"/>
            <ac:picMk id="3" creationId="{36111319-BEE7-7529-647A-9793069F8773}"/>
          </ac:picMkLst>
        </pc:picChg>
      </pc:sldChg>
      <pc:sldChg chg="modSp add mod">
        <pc:chgData name="Þórhildur Elínardóttir Magnúsdóttir" userId="19b65cc3-f008-43cb-8b84-2e5fa63a209d" providerId="ADAL" clId="{555425E1-2BD6-4BA3-A034-BE3EFA8627EE}" dt="2026-04-14T13:46:11.449" v="3246" actId="1076"/>
        <pc:sldMkLst>
          <pc:docMk/>
          <pc:sldMk cId="1430541873" sldId="301"/>
        </pc:sldMkLst>
        <pc:spChg chg="mod">
          <ac:chgData name="Þórhildur Elínardóttir Magnúsdóttir" userId="19b65cc3-f008-43cb-8b84-2e5fa63a209d" providerId="ADAL" clId="{555425E1-2BD6-4BA3-A034-BE3EFA8627EE}" dt="2026-04-14T13:46:11.449" v="3246" actId="1076"/>
          <ac:spMkLst>
            <pc:docMk/>
            <pc:sldMk cId="1430541873" sldId="301"/>
            <ac:spMk id="4" creationId="{DB526F05-CD0B-CAC7-B882-270C20D4EF39}"/>
          </ac:spMkLst>
        </pc:spChg>
      </pc:sldChg>
      <pc:sldChg chg="addSp new mod modNotesTx">
        <pc:chgData name="Þórhildur Elínardóttir Magnúsdóttir" userId="19b65cc3-f008-43cb-8b84-2e5fa63a209d" providerId="ADAL" clId="{555425E1-2BD6-4BA3-A034-BE3EFA8627EE}" dt="2026-04-14T14:56:54.632" v="5444" actId="20577"/>
        <pc:sldMkLst>
          <pc:docMk/>
          <pc:sldMk cId="2384965986" sldId="302"/>
        </pc:sldMkLst>
        <pc:picChg chg="add">
          <ac:chgData name="Þórhildur Elínardóttir Magnúsdóttir" userId="19b65cc3-f008-43cb-8b84-2e5fa63a209d" providerId="ADAL" clId="{555425E1-2BD6-4BA3-A034-BE3EFA8627EE}" dt="2026-04-13T15:41:21.072" v="2636" actId="22"/>
          <ac:picMkLst>
            <pc:docMk/>
            <pc:sldMk cId="2384965986" sldId="302"/>
            <ac:picMk id="3" creationId="{20D3FEB9-4955-823A-177B-13FF3263F000}"/>
          </ac:picMkLst>
        </pc:picChg>
      </pc:sldChg>
      <pc:sldChg chg="addSp new mod modNotesTx">
        <pc:chgData name="Þórhildur Elínardóttir Magnúsdóttir" userId="19b65cc3-f008-43cb-8b84-2e5fa63a209d" providerId="ADAL" clId="{555425E1-2BD6-4BA3-A034-BE3EFA8627EE}" dt="2026-04-14T14:56:59.107" v="5446" actId="20577"/>
        <pc:sldMkLst>
          <pc:docMk/>
          <pc:sldMk cId="241132263" sldId="303"/>
        </pc:sldMkLst>
        <pc:picChg chg="add">
          <ac:chgData name="Þórhildur Elínardóttir Magnúsdóttir" userId="19b65cc3-f008-43cb-8b84-2e5fa63a209d" providerId="ADAL" clId="{555425E1-2BD6-4BA3-A034-BE3EFA8627EE}" dt="2026-04-13T15:42:22.122" v="2638" actId="22"/>
          <ac:picMkLst>
            <pc:docMk/>
            <pc:sldMk cId="241132263" sldId="303"/>
            <ac:picMk id="3" creationId="{4AE46828-50D7-D239-C87B-677EE7D4B4D8}"/>
          </ac:picMkLst>
        </pc:picChg>
      </pc:sldChg>
      <pc:sldChg chg="addSp new mod modNotesTx">
        <pc:chgData name="Þórhildur Elínardóttir Magnúsdóttir" userId="19b65cc3-f008-43cb-8b84-2e5fa63a209d" providerId="ADAL" clId="{555425E1-2BD6-4BA3-A034-BE3EFA8627EE}" dt="2026-04-14T14:57:01.732" v="5447" actId="20577"/>
        <pc:sldMkLst>
          <pc:docMk/>
          <pc:sldMk cId="1146402404" sldId="304"/>
        </pc:sldMkLst>
        <pc:picChg chg="add">
          <ac:chgData name="Þórhildur Elínardóttir Magnúsdóttir" userId="19b65cc3-f008-43cb-8b84-2e5fa63a209d" providerId="ADAL" clId="{555425E1-2BD6-4BA3-A034-BE3EFA8627EE}" dt="2026-04-13T15:43:05.722" v="2640" actId="22"/>
          <ac:picMkLst>
            <pc:docMk/>
            <pc:sldMk cId="1146402404" sldId="304"/>
            <ac:picMk id="3" creationId="{2CD9CB30-4AD7-A570-3936-74D634FCAB43}"/>
          </ac:picMkLst>
        </pc:picChg>
      </pc:sldChg>
      <pc:sldChg chg="addSp modSp add mod ord">
        <pc:chgData name="Þórhildur Elínardóttir Magnúsdóttir" userId="19b65cc3-f008-43cb-8b84-2e5fa63a209d" providerId="ADAL" clId="{555425E1-2BD6-4BA3-A034-BE3EFA8627EE}" dt="2026-04-14T13:56:17.045" v="3680" actId="20577"/>
        <pc:sldMkLst>
          <pc:docMk/>
          <pc:sldMk cId="3415977879" sldId="305"/>
        </pc:sldMkLst>
        <pc:spChg chg="mod">
          <ac:chgData name="Þórhildur Elínardóttir Magnúsdóttir" userId="19b65cc3-f008-43cb-8b84-2e5fa63a209d" providerId="ADAL" clId="{555425E1-2BD6-4BA3-A034-BE3EFA8627EE}" dt="2026-04-14T13:56:17.045" v="3680" actId="20577"/>
          <ac:spMkLst>
            <pc:docMk/>
            <pc:sldMk cId="3415977879" sldId="305"/>
            <ac:spMk id="4" creationId="{C6FCC4CD-293D-E33D-FC50-C1AAAF307894}"/>
          </ac:spMkLst>
        </pc:spChg>
        <pc:picChg chg="add mod">
          <ac:chgData name="Þórhildur Elínardóttir Magnúsdóttir" userId="19b65cc3-f008-43cb-8b84-2e5fa63a209d" providerId="ADAL" clId="{555425E1-2BD6-4BA3-A034-BE3EFA8627EE}" dt="2026-04-14T13:55:55.930" v="3635"/>
          <ac:picMkLst>
            <pc:docMk/>
            <pc:sldMk cId="3415977879" sldId="305"/>
            <ac:picMk id="5" creationId="{951BD178-46E4-DF08-937D-AFFFB7C93294}"/>
          </ac:picMkLst>
        </pc:picChg>
        <pc:picChg chg="add mod">
          <ac:chgData name="Þórhildur Elínardóttir Magnúsdóttir" userId="19b65cc3-f008-43cb-8b84-2e5fa63a209d" providerId="ADAL" clId="{555425E1-2BD6-4BA3-A034-BE3EFA8627EE}" dt="2026-04-14T13:55:55.930" v="3635"/>
          <ac:picMkLst>
            <pc:docMk/>
            <pc:sldMk cId="3415977879" sldId="305"/>
            <ac:picMk id="6" creationId="{BC955D93-DEE6-DFD9-B4BC-1D617C05F2DB}"/>
          </ac:picMkLst>
        </pc:picChg>
        <pc:picChg chg="add mod">
          <ac:chgData name="Þórhildur Elínardóttir Magnúsdóttir" userId="19b65cc3-f008-43cb-8b84-2e5fa63a209d" providerId="ADAL" clId="{555425E1-2BD6-4BA3-A034-BE3EFA8627EE}" dt="2026-04-14T13:55:55.930" v="3635"/>
          <ac:picMkLst>
            <pc:docMk/>
            <pc:sldMk cId="3415977879" sldId="305"/>
            <ac:picMk id="7" creationId="{585510F5-8650-C120-45AF-7F00C824095A}"/>
          </ac:picMkLst>
        </pc:picChg>
        <pc:picChg chg="add mod">
          <ac:chgData name="Þórhildur Elínardóttir Magnúsdóttir" userId="19b65cc3-f008-43cb-8b84-2e5fa63a209d" providerId="ADAL" clId="{555425E1-2BD6-4BA3-A034-BE3EFA8627EE}" dt="2026-04-14T13:55:55.930" v="3635"/>
          <ac:picMkLst>
            <pc:docMk/>
            <pc:sldMk cId="3415977879" sldId="305"/>
            <ac:picMk id="8" creationId="{281C8FDC-D80A-8414-50D9-E4F8DAC455DC}"/>
          </ac:picMkLst>
        </pc:picChg>
        <pc:picChg chg="add mod">
          <ac:chgData name="Þórhildur Elínardóttir Magnúsdóttir" userId="19b65cc3-f008-43cb-8b84-2e5fa63a209d" providerId="ADAL" clId="{555425E1-2BD6-4BA3-A034-BE3EFA8627EE}" dt="2026-04-14T13:55:55.930" v="3635"/>
          <ac:picMkLst>
            <pc:docMk/>
            <pc:sldMk cId="3415977879" sldId="305"/>
            <ac:picMk id="9" creationId="{D540176F-3C58-DE54-D15F-7D35618B8C5C}"/>
          </ac:picMkLst>
        </pc:picChg>
        <pc:picChg chg="add mod">
          <ac:chgData name="Þórhildur Elínardóttir Magnúsdóttir" userId="19b65cc3-f008-43cb-8b84-2e5fa63a209d" providerId="ADAL" clId="{555425E1-2BD6-4BA3-A034-BE3EFA8627EE}" dt="2026-04-14T13:55:55.930" v="3635"/>
          <ac:picMkLst>
            <pc:docMk/>
            <pc:sldMk cId="3415977879" sldId="305"/>
            <ac:picMk id="10" creationId="{89821B1E-F3E5-4966-374E-6E7ABF944865}"/>
          </ac:picMkLst>
        </pc:picChg>
        <pc:picChg chg="add mod">
          <ac:chgData name="Þórhildur Elínardóttir Magnúsdóttir" userId="19b65cc3-f008-43cb-8b84-2e5fa63a209d" providerId="ADAL" clId="{555425E1-2BD6-4BA3-A034-BE3EFA8627EE}" dt="2026-04-14T13:55:55.930" v="3635"/>
          <ac:picMkLst>
            <pc:docMk/>
            <pc:sldMk cId="3415977879" sldId="305"/>
            <ac:picMk id="11" creationId="{E44DF8FD-76BF-714A-8F1C-30A8C0DB056B}"/>
          </ac:picMkLst>
        </pc:picChg>
        <pc:picChg chg="add mod">
          <ac:chgData name="Þórhildur Elínardóttir Magnúsdóttir" userId="19b65cc3-f008-43cb-8b84-2e5fa63a209d" providerId="ADAL" clId="{555425E1-2BD6-4BA3-A034-BE3EFA8627EE}" dt="2026-04-14T13:55:55.930" v="3635"/>
          <ac:picMkLst>
            <pc:docMk/>
            <pc:sldMk cId="3415977879" sldId="305"/>
            <ac:picMk id="12" creationId="{E66768CE-A787-7D50-F04B-F439FCB0E61A}"/>
          </ac:picMkLst>
        </pc:picChg>
      </pc:sldChg>
      <pc:sldChg chg="addSp delSp modSp new mod ord modNotesTx">
        <pc:chgData name="Þórhildur Elínardóttir Magnúsdóttir" userId="19b65cc3-f008-43cb-8b84-2e5fa63a209d" providerId="ADAL" clId="{555425E1-2BD6-4BA3-A034-BE3EFA8627EE}" dt="2026-04-14T13:45:19.772" v="3163"/>
        <pc:sldMkLst>
          <pc:docMk/>
          <pc:sldMk cId="1252806207" sldId="306"/>
        </pc:sldMkLst>
        <pc:picChg chg="add mod">
          <ac:chgData name="Þórhildur Elínardóttir Magnúsdóttir" userId="19b65cc3-f008-43cb-8b84-2e5fa63a209d" providerId="ADAL" clId="{555425E1-2BD6-4BA3-A034-BE3EFA8627EE}" dt="2026-04-13T16:11:45.282" v="2861"/>
          <ac:picMkLst>
            <pc:docMk/>
            <pc:sldMk cId="1252806207" sldId="306"/>
            <ac:picMk id="4" creationId="{B8894A28-88B5-77C2-A3CC-F9D187F29A5A}"/>
          </ac:picMkLst>
        </pc:picChg>
        <pc:picChg chg="add mod">
          <ac:chgData name="Þórhildur Elínardóttir Magnúsdóttir" userId="19b65cc3-f008-43cb-8b84-2e5fa63a209d" providerId="ADAL" clId="{555425E1-2BD6-4BA3-A034-BE3EFA8627EE}" dt="2026-04-13T16:11:45.282" v="2861"/>
          <ac:picMkLst>
            <pc:docMk/>
            <pc:sldMk cId="1252806207" sldId="306"/>
            <ac:picMk id="5" creationId="{C3C0697D-F71A-E4C0-E8F3-FBF10FC4C3B2}"/>
          </ac:picMkLst>
        </pc:picChg>
        <pc:picChg chg="add mod">
          <ac:chgData name="Þórhildur Elínardóttir Magnúsdóttir" userId="19b65cc3-f008-43cb-8b84-2e5fa63a209d" providerId="ADAL" clId="{555425E1-2BD6-4BA3-A034-BE3EFA8627EE}" dt="2026-04-13T16:11:45.282" v="2861"/>
          <ac:picMkLst>
            <pc:docMk/>
            <pc:sldMk cId="1252806207" sldId="306"/>
            <ac:picMk id="6" creationId="{ACABFAA0-98F7-7FAC-D710-0F1686FFD1C5}"/>
          </ac:picMkLst>
        </pc:picChg>
        <pc:picChg chg="add mod">
          <ac:chgData name="Þórhildur Elínardóttir Magnúsdóttir" userId="19b65cc3-f008-43cb-8b84-2e5fa63a209d" providerId="ADAL" clId="{555425E1-2BD6-4BA3-A034-BE3EFA8627EE}" dt="2026-04-13T16:11:45.282" v="2861"/>
          <ac:picMkLst>
            <pc:docMk/>
            <pc:sldMk cId="1252806207" sldId="306"/>
            <ac:picMk id="7" creationId="{4D313DEB-BDA6-6A91-84A5-30566F977BF2}"/>
          </ac:picMkLst>
        </pc:picChg>
        <pc:picChg chg="add mod">
          <ac:chgData name="Þórhildur Elínardóttir Magnúsdóttir" userId="19b65cc3-f008-43cb-8b84-2e5fa63a209d" providerId="ADAL" clId="{555425E1-2BD6-4BA3-A034-BE3EFA8627EE}" dt="2026-04-13T16:11:45.282" v="2861"/>
          <ac:picMkLst>
            <pc:docMk/>
            <pc:sldMk cId="1252806207" sldId="306"/>
            <ac:picMk id="8" creationId="{B730B33B-1055-D656-B351-E8E6A8F1C22B}"/>
          </ac:picMkLst>
        </pc:picChg>
        <pc:picChg chg="add mod">
          <ac:chgData name="Þórhildur Elínardóttir Magnúsdóttir" userId="19b65cc3-f008-43cb-8b84-2e5fa63a209d" providerId="ADAL" clId="{555425E1-2BD6-4BA3-A034-BE3EFA8627EE}" dt="2026-04-13T16:11:45.282" v="2861"/>
          <ac:picMkLst>
            <pc:docMk/>
            <pc:sldMk cId="1252806207" sldId="306"/>
            <ac:picMk id="9" creationId="{DB7CEBD8-C238-E6F5-2BA1-6E41455550DD}"/>
          </ac:picMkLst>
        </pc:picChg>
        <pc:picChg chg="add mod">
          <ac:chgData name="Þórhildur Elínardóttir Magnúsdóttir" userId="19b65cc3-f008-43cb-8b84-2e5fa63a209d" providerId="ADAL" clId="{555425E1-2BD6-4BA3-A034-BE3EFA8627EE}" dt="2026-04-13T16:11:45.282" v="2861"/>
          <ac:picMkLst>
            <pc:docMk/>
            <pc:sldMk cId="1252806207" sldId="306"/>
            <ac:picMk id="10" creationId="{8BB3F846-11BA-FA7F-E49E-D5B0E72F43E5}"/>
          </ac:picMkLst>
        </pc:picChg>
        <pc:picChg chg="add mod">
          <ac:chgData name="Þórhildur Elínardóttir Magnúsdóttir" userId="19b65cc3-f008-43cb-8b84-2e5fa63a209d" providerId="ADAL" clId="{555425E1-2BD6-4BA3-A034-BE3EFA8627EE}" dt="2026-04-13T16:11:45.282" v="2861"/>
          <ac:picMkLst>
            <pc:docMk/>
            <pc:sldMk cId="1252806207" sldId="306"/>
            <ac:picMk id="11" creationId="{AC17E4C0-DDE1-5574-2732-5D583838B701}"/>
          </ac:picMkLst>
        </pc:picChg>
      </pc:sldChg>
      <pc:sldChg chg="addSp modSp new mod setBg modNotesTx">
        <pc:chgData name="Þórhildur Elínardóttir Magnúsdóttir" userId="19b65cc3-f008-43cb-8b84-2e5fa63a209d" providerId="ADAL" clId="{555425E1-2BD6-4BA3-A034-BE3EFA8627EE}" dt="2026-04-14T13:50:20.399" v="3407" actId="20577"/>
        <pc:sldMkLst>
          <pc:docMk/>
          <pc:sldMk cId="619223750" sldId="307"/>
        </pc:sldMkLst>
        <pc:spChg chg="add mod">
          <ac:chgData name="Þórhildur Elínardóttir Magnúsdóttir" userId="19b65cc3-f008-43cb-8b84-2e5fa63a209d" providerId="ADAL" clId="{555425E1-2BD6-4BA3-A034-BE3EFA8627EE}" dt="2026-04-14T13:47:16.621" v="3251" actId="14100"/>
          <ac:spMkLst>
            <pc:docMk/>
            <pc:sldMk cId="619223750" sldId="307"/>
            <ac:spMk id="2" creationId="{6ADE0BC0-4C23-4D6F-C629-B4714B4FC8F2}"/>
          </ac:spMkLst>
        </pc:spChg>
        <pc:spChg chg="add mod">
          <ac:chgData name="Þórhildur Elínardóttir Magnúsdóttir" userId="19b65cc3-f008-43cb-8b84-2e5fa63a209d" providerId="ADAL" clId="{555425E1-2BD6-4BA3-A034-BE3EFA8627EE}" dt="2026-04-14T13:50:02.396" v="3349" actId="113"/>
          <ac:spMkLst>
            <pc:docMk/>
            <pc:sldMk cId="619223750" sldId="307"/>
            <ac:spMk id="3" creationId="{BBE33CF3-86C3-DEA4-72A9-93C610FDC21A}"/>
          </ac:spMkLst>
        </pc:spChg>
        <pc:picChg chg="add mod">
          <ac:chgData name="Þórhildur Elínardóttir Magnúsdóttir" userId="19b65cc3-f008-43cb-8b84-2e5fa63a209d" providerId="ADAL" clId="{555425E1-2BD6-4BA3-A034-BE3EFA8627EE}" dt="2026-04-14T13:49:22.106" v="3346"/>
          <ac:picMkLst>
            <pc:docMk/>
            <pc:sldMk cId="619223750" sldId="307"/>
            <ac:picMk id="4" creationId="{19C23526-FB10-9939-68A5-816E66BFDE08}"/>
          </ac:picMkLst>
        </pc:picChg>
      </pc:sldChg>
      <pc:sldChg chg="modSp add mod ord">
        <pc:chgData name="Þórhildur Elínardóttir Magnúsdóttir" userId="19b65cc3-f008-43cb-8b84-2e5fa63a209d" providerId="ADAL" clId="{555425E1-2BD6-4BA3-A034-BE3EFA8627EE}" dt="2026-04-14T14:01:58.443" v="4345"/>
        <pc:sldMkLst>
          <pc:docMk/>
          <pc:sldMk cId="1776399149" sldId="308"/>
        </pc:sldMkLst>
        <pc:spChg chg="mod">
          <ac:chgData name="Þórhildur Elínardóttir Magnúsdóttir" userId="19b65cc3-f008-43cb-8b84-2e5fa63a209d" providerId="ADAL" clId="{555425E1-2BD6-4BA3-A034-BE3EFA8627EE}" dt="2026-04-14T14:01:54.258" v="4343" actId="20577"/>
          <ac:spMkLst>
            <pc:docMk/>
            <pc:sldMk cId="1776399149" sldId="308"/>
            <ac:spMk id="4" creationId="{DA1BD804-E5FB-636F-011B-1C737BA9053D}"/>
          </ac:spMkLst>
        </pc:spChg>
      </pc:sldChg>
      <pc:sldChg chg="modSp add mod modNotesTx">
        <pc:chgData name="Þórhildur Elínardóttir Magnúsdóttir" userId="19b65cc3-f008-43cb-8b84-2e5fa63a209d" providerId="ADAL" clId="{555425E1-2BD6-4BA3-A034-BE3EFA8627EE}" dt="2026-04-14T14:34:00.743" v="4914" actId="20577"/>
        <pc:sldMkLst>
          <pc:docMk/>
          <pc:sldMk cId="1983810518" sldId="309"/>
        </pc:sldMkLst>
        <pc:spChg chg="mod">
          <ac:chgData name="Þórhildur Elínardóttir Magnúsdóttir" userId="19b65cc3-f008-43cb-8b84-2e5fa63a209d" providerId="ADAL" clId="{555425E1-2BD6-4BA3-A034-BE3EFA8627EE}" dt="2026-04-14T14:34:00.743" v="4914" actId="20577"/>
          <ac:spMkLst>
            <pc:docMk/>
            <pc:sldMk cId="1983810518" sldId="309"/>
            <ac:spMk id="4" creationId="{56DAD22D-54E2-6C0E-738A-9A1EDA792D77}"/>
          </ac:spMkLst>
        </pc:spChg>
      </pc:sldChg>
      <pc:sldChg chg="modSp add mod">
        <pc:chgData name="Þórhildur Elínardóttir Magnúsdóttir" userId="19b65cc3-f008-43cb-8b84-2e5fa63a209d" providerId="ADAL" clId="{555425E1-2BD6-4BA3-A034-BE3EFA8627EE}" dt="2026-04-14T14:27:26.934" v="4791" actId="14100"/>
        <pc:sldMkLst>
          <pc:docMk/>
          <pc:sldMk cId="621807962" sldId="310"/>
        </pc:sldMkLst>
        <pc:spChg chg="mod">
          <ac:chgData name="Þórhildur Elínardóttir Magnúsdóttir" userId="19b65cc3-f008-43cb-8b84-2e5fa63a209d" providerId="ADAL" clId="{555425E1-2BD6-4BA3-A034-BE3EFA8627EE}" dt="2026-04-14T14:24:04.770" v="4750" actId="20577"/>
          <ac:spMkLst>
            <pc:docMk/>
            <pc:sldMk cId="621807962" sldId="310"/>
            <ac:spMk id="3" creationId="{BDDF170B-D387-BE75-3CD7-822C857246C8}"/>
          </ac:spMkLst>
        </pc:spChg>
        <pc:spChg chg="mod">
          <ac:chgData name="Þórhildur Elínardóttir Magnúsdóttir" userId="19b65cc3-f008-43cb-8b84-2e5fa63a209d" providerId="ADAL" clId="{555425E1-2BD6-4BA3-A034-BE3EFA8627EE}" dt="2026-04-14T14:27:26.934" v="4791" actId="14100"/>
          <ac:spMkLst>
            <pc:docMk/>
            <pc:sldMk cId="621807962" sldId="310"/>
            <ac:spMk id="4" creationId="{F97B5911-0DD4-BCCA-A3A1-C0240C9DC7D4}"/>
          </ac:spMkLst>
        </pc:spChg>
      </pc:sldChg>
      <pc:sldChg chg="modSp add mod">
        <pc:chgData name="Þórhildur Elínardóttir Magnúsdóttir" userId="19b65cc3-f008-43cb-8b84-2e5fa63a209d" providerId="ADAL" clId="{555425E1-2BD6-4BA3-A034-BE3EFA8627EE}" dt="2026-04-14T14:27:35.912" v="4799" actId="404"/>
        <pc:sldMkLst>
          <pc:docMk/>
          <pc:sldMk cId="1364826807" sldId="311"/>
        </pc:sldMkLst>
        <pc:spChg chg="mod">
          <ac:chgData name="Þórhildur Elínardóttir Magnúsdóttir" userId="19b65cc3-f008-43cb-8b84-2e5fa63a209d" providerId="ADAL" clId="{555425E1-2BD6-4BA3-A034-BE3EFA8627EE}" dt="2026-04-14T14:25:30.282" v="4778" actId="113"/>
          <ac:spMkLst>
            <pc:docMk/>
            <pc:sldMk cId="1364826807" sldId="311"/>
            <ac:spMk id="3" creationId="{522DC6C7-066F-91E8-AA6C-07FF44C847DE}"/>
          </ac:spMkLst>
        </pc:spChg>
        <pc:spChg chg="mod">
          <ac:chgData name="Þórhildur Elínardóttir Magnúsdóttir" userId="19b65cc3-f008-43cb-8b84-2e5fa63a209d" providerId="ADAL" clId="{555425E1-2BD6-4BA3-A034-BE3EFA8627EE}" dt="2026-04-14T14:27:35.912" v="4799" actId="404"/>
          <ac:spMkLst>
            <pc:docMk/>
            <pc:sldMk cId="1364826807" sldId="311"/>
            <ac:spMk id="4" creationId="{AC54298F-D8EE-ABB9-8AF6-17C0C6D640A7}"/>
          </ac:spMkLst>
        </pc:spChg>
      </pc:sldChg>
      <pc:sldChg chg="modSp add mod">
        <pc:chgData name="Þórhildur Elínardóttir Magnúsdóttir" userId="19b65cc3-f008-43cb-8b84-2e5fa63a209d" providerId="ADAL" clId="{555425E1-2BD6-4BA3-A034-BE3EFA8627EE}" dt="2026-04-14T15:27:37.514" v="6665" actId="113"/>
        <pc:sldMkLst>
          <pc:docMk/>
          <pc:sldMk cId="3697105287" sldId="312"/>
        </pc:sldMkLst>
        <pc:spChg chg="mod">
          <ac:chgData name="Þórhildur Elínardóttir Magnúsdóttir" userId="19b65cc3-f008-43cb-8b84-2e5fa63a209d" providerId="ADAL" clId="{555425E1-2BD6-4BA3-A034-BE3EFA8627EE}" dt="2026-04-14T15:27:37.514" v="6665" actId="113"/>
          <ac:spMkLst>
            <pc:docMk/>
            <pc:sldMk cId="3697105287" sldId="312"/>
            <ac:spMk id="4" creationId="{49CC3891-30D2-CE62-2569-24C2852521C7}"/>
          </ac:spMkLst>
        </pc:spChg>
      </pc:sldChg>
      <pc:sldChg chg="modSp add mod">
        <pc:chgData name="Þórhildur Elínardóttir Magnúsdóttir" userId="19b65cc3-f008-43cb-8b84-2e5fa63a209d" providerId="ADAL" clId="{555425E1-2BD6-4BA3-A034-BE3EFA8627EE}" dt="2026-04-14T15:31:18.199" v="6754" actId="20577"/>
        <pc:sldMkLst>
          <pc:docMk/>
          <pc:sldMk cId="1910648182" sldId="313"/>
        </pc:sldMkLst>
        <pc:spChg chg="mod">
          <ac:chgData name="Þórhildur Elínardóttir Magnúsdóttir" userId="19b65cc3-f008-43cb-8b84-2e5fa63a209d" providerId="ADAL" clId="{555425E1-2BD6-4BA3-A034-BE3EFA8627EE}" dt="2026-04-14T15:31:18.199" v="6754" actId="20577"/>
          <ac:spMkLst>
            <pc:docMk/>
            <pc:sldMk cId="1910648182" sldId="313"/>
            <ac:spMk id="4" creationId="{41C47396-9CA1-5472-F6AA-A2D8FD60E7E5}"/>
          </ac:spMkLst>
        </pc:spChg>
      </pc:sldChg>
      <pc:sldChg chg="addSp delSp modSp add mod modNotesTx">
        <pc:chgData name="Þórhildur Elínardóttir Magnúsdóttir" userId="19b65cc3-f008-43cb-8b84-2e5fa63a209d" providerId="ADAL" clId="{555425E1-2BD6-4BA3-A034-BE3EFA8627EE}" dt="2026-04-14T14:43:59.911" v="5044" actId="20577"/>
        <pc:sldMkLst>
          <pc:docMk/>
          <pc:sldMk cId="1704461298" sldId="314"/>
        </pc:sldMkLst>
        <pc:spChg chg="del mod">
          <ac:chgData name="Þórhildur Elínardóttir Magnúsdóttir" userId="19b65cc3-f008-43cb-8b84-2e5fa63a209d" providerId="ADAL" clId="{555425E1-2BD6-4BA3-A034-BE3EFA8627EE}" dt="2026-04-14T14:34:07.540" v="4915" actId="478"/>
          <ac:spMkLst>
            <pc:docMk/>
            <pc:sldMk cId="1704461298" sldId="314"/>
            <ac:spMk id="4" creationId="{86B2948D-14CF-4BDC-093A-B5BA678052C7}"/>
          </ac:spMkLst>
        </pc:spChg>
        <pc:spChg chg="add mod">
          <ac:chgData name="Þórhildur Elínardóttir Magnúsdóttir" userId="19b65cc3-f008-43cb-8b84-2e5fa63a209d" providerId="ADAL" clId="{555425E1-2BD6-4BA3-A034-BE3EFA8627EE}" dt="2026-04-14T14:43:59.911" v="5044" actId="20577"/>
          <ac:spMkLst>
            <pc:docMk/>
            <pc:sldMk cId="1704461298" sldId="314"/>
            <ac:spMk id="5" creationId="{5D3CAFB8-2485-42CB-2053-A154FD1AFF54}"/>
          </ac:spMkLst>
        </pc:spChg>
        <pc:spChg chg="add mod">
          <ac:chgData name="Þórhildur Elínardóttir Magnúsdóttir" userId="19b65cc3-f008-43cb-8b84-2e5fa63a209d" providerId="ADAL" clId="{555425E1-2BD6-4BA3-A034-BE3EFA8627EE}" dt="2026-04-14T14:35:40.521" v="4984"/>
          <ac:spMkLst>
            <pc:docMk/>
            <pc:sldMk cId="1704461298" sldId="314"/>
            <ac:spMk id="6" creationId="{CF12BBB6-88DE-2C8E-E725-4A20EBE0DB57}"/>
          </ac:spMkLst>
        </pc:spChg>
      </pc:sldChg>
      <pc:sldChg chg="modSp add del mod">
        <pc:chgData name="Þórhildur Elínardóttir Magnúsdóttir" userId="19b65cc3-f008-43cb-8b84-2e5fa63a209d" providerId="ADAL" clId="{555425E1-2BD6-4BA3-A034-BE3EFA8627EE}" dt="2026-04-14T14:43:53.404" v="5035" actId="47"/>
        <pc:sldMkLst>
          <pc:docMk/>
          <pc:sldMk cId="2056972065" sldId="315"/>
        </pc:sldMkLst>
        <pc:spChg chg="mod">
          <ac:chgData name="Þórhildur Elínardóttir Magnúsdóttir" userId="19b65cc3-f008-43cb-8b84-2e5fa63a209d" providerId="ADAL" clId="{555425E1-2BD6-4BA3-A034-BE3EFA8627EE}" dt="2026-04-14T14:36:04.022" v="5009" actId="20577"/>
          <ac:spMkLst>
            <pc:docMk/>
            <pc:sldMk cId="2056972065" sldId="315"/>
            <ac:spMk id="5" creationId="{A0A1C1E4-27BA-00EC-03E2-D020AB439F24}"/>
          </ac:spMkLst>
        </pc:spChg>
      </pc:sldChg>
      <pc:sldChg chg="add del setBg">
        <pc:chgData name="Þórhildur Elínardóttir Magnúsdóttir" userId="19b65cc3-f008-43cb-8b84-2e5fa63a209d" providerId="ADAL" clId="{555425E1-2BD6-4BA3-A034-BE3EFA8627EE}" dt="2026-04-14T14:43:54.890" v="5036" actId="47"/>
        <pc:sldMkLst>
          <pc:docMk/>
          <pc:sldMk cId="1768448533" sldId="316"/>
        </pc:sldMkLst>
      </pc:sldChg>
      <pc:sldChg chg="add del setBg">
        <pc:chgData name="Þórhildur Elínardóttir Magnúsdóttir" userId="19b65cc3-f008-43cb-8b84-2e5fa63a209d" providerId="ADAL" clId="{555425E1-2BD6-4BA3-A034-BE3EFA8627EE}" dt="2026-04-14T14:36:31.975" v="5016" actId="47"/>
        <pc:sldMkLst>
          <pc:docMk/>
          <pc:sldMk cId="793077290" sldId="317"/>
        </pc:sldMkLst>
      </pc:sldChg>
      <pc:sldChg chg="add del setBg">
        <pc:chgData name="Þórhildur Elínardóttir Magnúsdóttir" userId="19b65cc3-f008-43cb-8b84-2e5fa63a209d" providerId="ADAL" clId="{555425E1-2BD6-4BA3-A034-BE3EFA8627EE}" dt="2026-04-14T14:36:16.843" v="5012" actId="47"/>
        <pc:sldMkLst>
          <pc:docMk/>
          <pc:sldMk cId="4118081952" sldId="317"/>
        </pc:sldMkLst>
      </pc:sldChg>
      <pc:sldChg chg="addSp modSp add mod setBg">
        <pc:chgData name="Þórhildur Elínardóttir Magnúsdóttir" userId="19b65cc3-f008-43cb-8b84-2e5fa63a209d" providerId="ADAL" clId="{555425E1-2BD6-4BA3-A034-BE3EFA8627EE}" dt="2026-04-14T15:08:14.274" v="6563" actId="1076"/>
        <pc:sldMkLst>
          <pc:docMk/>
          <pc:sldMk cId="4032323420" sldId="318"/>
        </pc:sldMkLst>
        <pc:spChg chg="mod">
          <ac:chgData name="Þórhildur Elínardóttir Magnúsdóttir" userId="19b65cc3-f008-43cb-8b84-2e5fa63a209d" providerId="ADAL" clId="{555425E1-2BD6-4BA3-A034-BE3EFA8627EE}" dt="2026-04-14T15:08:00.091" v="6561" actId="790"/>
          <ac:spMkLst>
            <pc:docMk/>
            <pc:sldMk cId="4032323420" sldId="318"/>
            <ac:spMk id="2" creationId="{C29E007B-726D-2602-10BC-FA03313BC3F9}"/>
          </ac:spMkLst>
        </pc:spChg>
        <pc:spChg chg="mod">
          <ac:chgData name="Þórhildur Elínardóttir Magnúsdóttir" userId="19b65cc3-f008-43cb-8b84-2e5fa63a209d" providerId="ADAL" clId="{555425E1-2BD6-4BA3-A034-BE3EFA8627EE}" dt="2026-04-14T15:08:00.091" v="6561" actId="790"/>
          <ac:spMkLst>
            <pc:docMk/>
            <pc:sldMk cId="4032323420" sldId="318"/>
            <ac:spMk id="3" creationId="{96CD71A2-E76D-DC1E-3393-6EF51FB6C6F9}"/>
          </ac:spMkLst>
        </pc:spChg>
        <pc:spChg chg="add mod">
          <ac:chgData name="Þórhildur Elínardóttir Magnúsdóttir" userId="19b65cc3-f008-43cb-8b84-2e5fa63a209d" providerId="ADAL" clId="{555425E1-2BD6-4BA3-A034-BE3EFA8627EE}" dt="2026-04-14T15:08:14.274" v="6563" actId="1076"/>
          <ac:spMkLst>
            <pc:docMk/>
            <pc:sldMk cId="4032323420" sldId="318"/>
            <ac:spMk id="5" creationId="{AB60891F-0279-0A18-E269-BD3B14AF60A7}"/>
          </ac:spMkLst>
        </pc:spChg>
      </pc:sldChg>
      <pc:sldChg chg="addSp modSp new mod modNotesTx">
        <pc:chgData name="Þórhildur Elínardóttir Magnúsdóttir" userId="19b65cc3-f008-43cb-8b84-2e5fa63a209d" providerId="ADAL" clId="{555425E1-2BD6-4BA3-A034-BE3EFA8627EE}" dt="2026-04-14T14:57:15.734" v="5448" actId="20577"/>
        <pc:sldMkLst>
          <pc:docMk/>
          <pc:sldMk cId="1184381447" sldId="319"/>
        </pc:sldMkLst>
        <pc:spChg chg="add">
          <ac:chgData name="Þórhildur Elínardóttir Magnúsdóttir" userId="19b65cc3-f008-43cb-8b84-2e5fa63a209d" providerId="ADAL" clId="{555425E1-2BD6-4BA3-A034-BE3EFA8627EE}" dt="2026-04-14T14:44:26.708" v="5046" actId="22"/>
          <ac:spMkLst>
            <pc:docMk/>
            <pc:sldMk cId="1184381447" sldId="319"/>
            <ac:spMk id="3" creationId="{6AA1C205-698B-F0C2-CBCE-7B3189CAE43F}"/>
          </ac:spMkLst>
        </pc:spChg>
        <pc:picChg chg="add mod">
          <ac:chgData name="Þórhildur Elínardóttir Magnúsdóttir" userId="19b65cc3-f008-43cb-8b84-2e5fa63a209d" providerId="ADAL" clId="{555425E1-2BD6-4BA3-A034-BE3EFA8627EE}" dt="2026-04-14T14:44:33.247" v="5047"/>
          <ac:picMkLst>
            <pc:docMk/>
            <pc:sldMk cId="1184381447" sldId="319"/>
            <ac:picMk id="4" creationId="{04C590C0-01D3-4AA4-E24C-479003140685}"/>
          </ac:picMkLst>
        </pc:picChg>
      </pc:sldChg>
      <pc:sldChg chg="modSp add mod">
        <pc:chgData name="Þórhildur Elínardóttir Magnúsdóttir" userId="19b65cc3-f008-43cb-8b84-2e5fa63a209d" providerId="ADAL" clId="{555425E1-2BD6-4BA3-A034-BE3EFA8627EE}" dt="2026-04-14T14:53:13.490" v="5288" actId="20577"/>
        <pc:sldMkLst>
          <pc:docMk/>
          <pc:sldMk cId="677403260" sldId="320"/>
        </pc:sldMkLst>
        <pc:spChg chg="mod">
          <ac:chgData name="Þórhildur Elínardóttir Magnúsdóttir" userId="19b65cc3-f008-43cb-8b84-2e5fa63a209d" providerId="ADAL" clId="{555425E1-2BD6-4BA3-A034-BE3EFA8627EE}" dt="2026-04-14T14:53:13.490" v="5288" actId="20577"/>
          <ac:spMkLst>
            <pc:docMk/>
            <pc:sldMk cId="677403260" sldId="320"/>
            <ac:spMk id="3" creationId="{2FD6260E-C865-3FAA-D361-A0C58DD96956}"/>
          </ac:spMkLst>
        </pc:spChg>
      </pc:sldChg>
      <pc:sldChg chg="new del">
        <pc:chgData name="Þórhildur Elínardóttir Magnúsdóttir" userId="19b65cc3-f008-43cb-8b84-2e5fa63a209d" providerId="ADAL" clId="{555425E1-2BD6-4BA3-A034-BE3EFA8627EE}" dt="2026-04-14T14:53:20.148" v="5290" actId="680"/>
        <pc:sldMkLst>
          <pc:docMk/>
          <pc:sldMk cId="518040162" sldId="321"/>
        </pc:sldMkLst>
      </pc:sldChg>
      <pc:sldChg chg="modSp add mod">
        <pc:chgData name="Þórhildur Elínardóttir Magnúsdóttir" userId="19b65cc3-f008-43cb-8b84-2e5fa63a209d" providerId="ADAL" clId="{555425E1-2BD6-4BA3-A034-BE3EFA8627EE}" dt="2026-04-14T14:56:32.812" v="5392" actId="1076"/>
        <pc:sldMkLst>
          <pc:docMk/>
          <pc:sldMk cId="4125745238" sldId="321"/>
        </pc:sldMkLst>
        <pc:spChg chg="mod">
          <ac:chgData name="Þórhildur Elínardóttir Magnúsdóttir" userId="19b65cc3-f008-43cb-8b84-2e5fa63a209d" providerId="ADAL" clId="{555425E1-2BD6-4BA3-A034-BE3EFA8627EE}" dt="2026-04-14T14:56:32.812" v="5392" actId="1076"/>
          <ac:spMkLst>
            <pc:docMk/>
            <pc:sldMk cId="4125745238" sldId="321"/>
            <ac:spMk id="3" creationId="{F844191F-9355-06FC-826A-57DC5F22F346}"/>
          </ac:spMkLst>
        </pc:spChg>
      </pc:sldChg>
      <pc:sldChg chg="add">
        <pc:chgData name="Þórhildur Elínardóttir Magnúsdóttir" userId="19b65cc3-f008-43cb-8b84-2e5fa63a209d" providerId="ADAL" clId="{555425E1-2BD6-4BA3-A034-BE3EFA8627EE}" dt="2026-04-14T14:57:40.956" v="5449"/>
        <pc:sldMkLst>
          <pc:docMk/>
          <pc:sldMk cId="2031957602" sldId="322"/>
        </pc:sldMkLst>
      </pc:sldChg>
      <pc:sldChg chg="modSp add mod">
        <pc:chgData name="Þórhildur Elínardóttir Magnúsdóttir" userId="19b65cc3-f008-43cb-8b84-2e5fa63a209d" providerId="ADAL" clId="{555425E1-2BD6-4BA3-A034-BE3EFA8627EE}" dt="2026-04-14T14:58:33.753" v="5639" actId="20577"/>
        <pc:sldMkLst>
          <pc:docMk/>
          <pc:sldMk cId="565314272" sldId="323"/>
        </pc:sldMkLst>
        <pc:spChg chg="mod">
          <ac:chgData name="Þórhildur Elínardóttir Magnúsdóttir" userId="19b65cc3-f008-43cb-8b84-2e5fa63a209d" providerId="ADAL" clId="{555425E1-2BD6-4BA3-A034-BE3EFA8627EE}" dt="2026-04-14T14:58:33.753" v="5639" actId="20577"/>
          <ac:spMkLst>
            <pc:docMk/>
            <pc:sldMk cId="565314272" sldId="323"/>
            <ac:spMk id="4" creationId="{F98A3904-E97A-A727-AAEF-BA0319DA9D39}"/>
          </ac:spMkLst>
        </pc:spChg>
      </pc:sldChg>
    </pc:docChg>
  </pc:docChgLst>
  <pc:docChgLst>
    <pc:chgData name="Sigyn Blöndal" userId="a25e8dbd-a270-4299-b251-b79f1442ef3e" providerId="ADAL" clId="{FF22BC5A-8202-5CF6-B421-00D5D4B74F45}"/>
    <pc:docChg chg="undo custSel modSld">
      <pc:chgData name="Sigyn Blöndal" userId="a25e8dbd-a270-4299-b251-b79f1442ef3e" providerId="ADAL" clId="{FF22BC5A-8202-5CF6-B421-00D5D4B74F45}" dt="2026-04-24T14:17:23.490" v="747" actId="113"/>
      <pc:docMkLst>
        <pc:docMk/>
      </pc:docMkLst>
      <pc:sldChg chg="addSp delSp modSp mod">
        <pc:chgData name="Sigyn Blöndal" userId="a25e8dbd-a270-4299-b251-b79f1442ef3e" providerId="ADAL" clId="{FF22BC5A-8202-5CF6-B421-00D5D4B74F45}" dt="2026-04-15T08:42:53.251" v="161" actId="2711"/>
        <pc:sldMkLst>
          <pc:docMk/>
          <pc:sldMk cId="2590225079" sldId="256"/>
        </pc:sldMkLst>
        <pc:spChg chg="mod">
          <ac:chgData name="Sigyn Blöndal" userId="a25e8dbd-a270-4299-b251-b79f1442ef3e" providerId="ADAL" clId="{FF22BC5A-8202-5CF6-B421-00D5D4B74F45}" dt="2026-04-15T08:42:53.251" v="161" actId="2711"/>
          <ac:spMkLst>
            <pc:docMk/>
            <pc:sldMk cId="2590225079" sldId="256"/>
            <ac:spMk id="5" creationId="{F9B027CC-0DE8-0BD0-3654-D08F9ECDF03D}"/>
          </ac:spMkLst>
        </pc:spChg>
        <pc:picChg chg="mod">
          <ac:chgData name="Sigyn Blöndal" userId="a25e8dbd-a270-4299-b251-b79f1442ef3e" providerId="ADAL" clId="{FF22BC5A-8202-5CF6-B421-00D5D4B74F45}" dt="2026-04-15T08:36:03.059" v="10" actId="1076"/>
          <ac:picMkLst>
            <pc:docMk/>
            <pc:sldMk cId="2590225079" sldId="256"/>
            <ac:picMk id="4" creationId="{FB47D4E7-88B4-0EF5-CE80-7FCA858D7630}"/>
          </ac:picMkLst>
        </pc:picChg>
        <pc:picChg chg="add mod">
          <ac:chgData name="Sigyn Blöndal" userId="a25e8dbd-a270-4299-b251-b79f1442ef3e" providerId="ADAL" clId="{FF22BC5A-8202-5CF6-B421-00D5D4B74F45}" dt="2026-04-15T08:35:59.927" v="8" actId="1076"/>
          <ac:picMkLst>
            <pc:docMk/>
            <pc:sldMk cId="2590225079" sldId="256"/>
            <ac:picMk id="8" creationId="{8BE88562-EE0C-61EE-E51A-C80241D713F3}"/>
          </ac:picMkLst>
        </pc:picChg>
      </pc:sldChg>
      <pc:sldChg chg="addSp delSp modSp mod">
        <pc:chgData name="Sigyn Blöndal" userId="a25e8dbd-a270-4299-b251-b79f1442ef3e" providerId="ADAL" clId="{FF22BC5A-8202-5CF6-B421-00D5D4B74F45}" dt="2026-04-15T09:18:20.549" v="374" actId="255"/>
        <pc:sldMkLst>
          <pc:docMk/>
          <pc:sldMk cId="436914531" sldId="273"/>
        </pc:sldMkLst>
        <pc:spChg chg="mod">
          <ac:chgData name="Sigyn Blöndal" userId="a25e8dbd-a270-4299-b251-b79f1442ef3e" providerId="ADAL" clId="{FF22BC5A-8202-5CF6-B421-00D5D4B74F45}" dt="2026-04-15T09:18:20.549" v="374" actId="255"/>
          <ac:spMkLst>
            <pc:docMk/>
            <pc:sldMk cId="436914531" sldId="273"/>
            <ac:spMk id="2" creationId="{E491F3FD-13D6-7A12-C68C-85C8CD1FC7E1}"/>
          </ac:spMkLst>
        </pc:spChg>
        <pc:picChg chg="add mod">
          <ac:chgData name="Sigyn Blöndal" userId="a25e8dbd-a270-4299-b251-b79f1442ef3e" providerId="ADAL" clId="{FF22BC5A-8202-5CF6-B421-00D5D4B74F45}" dt="2026-04-15T08:38:16.095" v="66"/>
          <ac:picMkLst>
            <pc:docMk/>
            <pc:sldMk cId="436914531" sldId="273"/>
            <ac:picMk id="3" creationId="{834DFE64-04E0-E108-DC89-623FB9B8DED4}"/>
          </ac:picMkLst>
        </pc:picChg>
      </pc:sldChg>
      <pc:sldChg chg="addSp delSp modSp mod">
        <pc:chgData name="Sigyn Blöndal" userId="a25e8dbd-a270-4299-b251-b79f1442ef3e" providerId="ADAL" clId="{FF22BC5A-8202-5CF6-B421-00D5D4B74F45}" dt="2026-04-15T08:52:35.950" v="371" actId="1076"/>
        <pc:sldMkLst>
          <pc:docMk/>
          <pc:sldMk cId="401515408" sldId="282"/>
        </pc:sldMkLst>
        <pc:spChg chg="mod">
          <ac:chgData name="Sigyn Blöndal" userId="a25e8dbd-a270-4299-b251-b79f1442ef3e" providerId="ADAL" clId="{FF22BC5A-8202-5CF6-B421-00D5D4B74F45}" dt="2026-04-15T08:50:32.026" v="328" actId="2711"/>
          <ac:spMkLst>
            <pc:docMk/>
            <pc:sldMk cId="401515408" sldId="282"/>
            <ac:spMk id="3" creationId="{58C6D0D3-2FE7-5F2F-49D1-176A8966E9A4}"/>
          </ac:spMkLst>
        </pc:spChg>
        <pc:spChg chg="mod">
          <ac:chgData name="Sigyn Blöndal" userId="a25e8dbd-a270-4299-b251-b79f1442ef3e" providerId="ADAL" clId="{FF22BC5A-8202-5CF6-B421-00D5D4B74F45}" dt="2026-04-15T08:51:23.159" v="349" actId="113"/>
          <ac:spMkLst>
            <pc:docMk/>
            <pc:sldMk cId="401515408" sldId="282"/>
            <ac:spMk id="4" creationId="{53E2958B-6F11-6B2E-B5CB-5CA67856E083}"/>
          </ac:spMkLst>
        </pc:spChg>
        <pc:spChg chg="mod">
          <ac:chgData name="Sigyn Blöndal" userId="a25e8dbd-a270-4299-b251-b79f1442ef3e" providerId="ADAL" clId="{FF22BC5A-8202-5CF6-B421-00D5D4B74F45}" dt="2026-04-15T08:50:23.741" v="326" actId="2711"/>
          <ac:spMkLst>
            <pc:docMk/>
            <pc:sldMk cId="401515408" sldId="282"/>
            <ac:spMk id="11" creationId="{9618C096-F5EF-0FA5-B8D9-4CCB7DB3A95C}"/>
          </ac:spMkLst>
        </pc:spChg>
        <pc:spChg chg="mod">
          <ac:chgData name="Sigyn Blöndal" userId="a25e8dbd-a270-4299-b251-b79f1442ef3e" providerId="ADAL" clId="{FF22BC5A-8202-5CF6-B421-00D5D4B74F45}" dt="2026-04-15T08:52:35.950" v="371" actId="1076"/>
          <ac:spMkLst>
            <pc:docMk/>
            <pc:sldMk cId="401515408" sldId="282"/>
            <ac:spMk id="14" creationId="{BDFC97D7-B245-52CB-8AD8-3CAACC1F3F16}"/>
          </ac:spMkLst>
        </pc:spChg>
        <pc:spChg chg="mod">
          <ac:chgData name="Sigyn Blöndal" userId="a25e8dbd-a270-4299-b251-b79f1442ef3e" providerId="ADAL" clId="{FF22BC5A-8202-5CF6-B421-00D5D4B74F45}" dt="2026-04-15T08:50:27.438" v="327" actId="2711"/>
          <ac:spMkLst>
            <pc:docMk/>
            <pc:sldMk cId="401515408" sldId="282"/>
            <ac:spMk id="16" creationId="{E7659C39-F4F6-9595-7826-EF78F238168B}"/>
          </ac:spMkLst>
        </pc:spChg>
        <pc:spChg chg="mod">
          <ac:chgData name="Sigyn Blöndal" userId="a25e8dbd-a270-4299-b251-b79f1442ef3e" providerId="ADAL" clId="{FF22BC5A-8202-5CF6-B421-00D5D4B74F45}" dt="2026-04-15T08:50:36.113" v="329" actId="2711"/>
          <ac:spMkLst>
            <pc:docMk/>
            <pc:sldMk cId="401515408" sldId="282"/>
            <ac:spMk id="18" creationId="{0DDAC037-2E70-01D9-A808-C2E0234B7055}"/>
          </ac:spMkLst>
        </pc:spChg>
        <pc:spChg chg="mod">
          <ac:chgData name="Sigyn Blöndal" userId="a25e8dbd-a270-4299-b251-b79f1442ef3e" providerId="ADAL" clId="{FF22BC5A-8202-5CF6-B421-00D5D4B74F45}" dt="2026-04-15T08:51:18.114" v="348" actId="113"/>
          <ac:spMkLst>
            <pc:docMk/>
            <pc:sldMk cId="401515408" sldId="282"/>
            <ac:spMk id="22" creationId="{9D9A90FE-16DF-6388-ECF6-79E6F21653C2}"/>
          </ac:spMkLst>
        </pc:spChg>
        <pc:picChg chg="add mod">
          <ac:chgData name="Sigyn Blöndal" userId="a25e8dbd-a270-4299-b251-b79f1442ef3e" providerId="ADAL" clId="{FF22BC5A-8202-5CF6-B421-00D5D4B74F45}" dt="2026-04-15T08:52:26.287" v="369" actId="1076"/>
          <ac:picMkLst>
            <pc:docMk/>
            <pc:sldMk cId="401515408" sldId="282"/>
            <ac:picMk id="5" creationId="{41186720-52B7-A2DA-4BB9-AFE1820F2689}"/>
          </ac:picMkLst>
        </pc:picChg>
      </pc:sldChg>
      <pc:sldChg chg="addSp delSp modSp mod">
        <pc:chgData name="Sigyn Blöndal" userId="a25e8dbd-a270-4299-b251-b79f1442ef3e" providerId="ADAL" clId="{FF22BC5A-8202-5CF6-B421-00D5D4B74F45}" dt="2026-04-15T08:43:13.451" v="163" actId="255"/>
        <pc:sldMkLst>
          <pc:docMk/>
          <pc:sldMk cId="3467551390" sldId="287"/>
        </pc:sldMkLst>
        <pc:spChg chg="mod">
          <ac:chgData name="Sigyn Blöndal" userId="a25e8dbd-a270-4299-b251-b79f1442ef3e" providerId="ADAL" clId="{FF22BC5A-8202-5CF6-B421-00D5D4B74F45}" dt="2026-04-15T08:43:13.451" v="163" actId="255"/>
          <ac:spMkLst>
            <pc:docMk/>
            <pc:sldMk cId="3467551390" sldId="287"/>
            <ac:spMk id="3" creationId="{AB91C948-0C15-7271-BD7A-9A32CC481C4F}"/>
          </ac:spMkLst>
        </pc:spChg>
        <pc:picChg chg="mod">
          <ac:chgData name="Sigyn Blöndal" userId="a25e8dbd-a270-4299-b251-b79f1442ef3e" providerId="ADAL" clId="{FF22BC5A-8202-5CF6-B421-00D5D4B74F45}" dt="2026-04-15T08:36:20.080" v="15" actId="1076"/>
          <ac:picMkLst>
            <pc:docMk/>
            <pc:sldMk cId="3467551390" sldId="287"/>
            <ac:picMk id="12" creationId="{4A2C487B-99C0-57C1-C9FA-FCC0A0ACA023}"/>
          </ac:picMkLst>
        </pc:picChg>
        <pc:picChg chg="add mod">
          <ac:chgData name="Sigyn Blöndal" userId="a25e8dbd-a270-4299-b251-b79f1442ef3e" providerId="ADAL" clId="{FF22BC5A-8202-5CF6-B421-00D5D4B74F45}" dt="2026-04-15T08:36:18.222" v="13" actId="1076"/>
          <ac:picMkLst>
            <pc:docMk/>
            <pc:sldMk cId="3467551390" sldId="287"/>
            <ac:picMk id="13" creationId="{BFA0282C-8FE6-7FF5-45A8-857F9C1F3D15}"/>
          </ac:picMkLst>
        </pc:picChg>
      </pc:sldChg>
      <pc:sldChg chg="addSp delSp modSp mod">
        <pc:chgData name="Sigyn Blöndal" userId="a25e8dbd-a270-4299-b251-b79f1442ef3e" providerId="ADAL" clId="{FF22BC5A-8202-5CF6-B421-00D5D4B74F45}" dt="2026-04-15T08:43:43.732" v="166" actId="255"/>
        <pc:sldMkLst>
          <pc:docMk/>
          <pc:sldMk cId="1312933778" sldId="289"/>
        </pc:sldMkLst>
        <pc:spChg chg="mod">
          <ac:chgData name="Sigyn Blöndal" userId="a25e8dbd-a270-4299-b251-b79f1442ef3e" providerId="ADAL" clId="{FF22BC5A-8202-5CF6-B421-00D5D4B74F45}" dt="2026-04-15T08:43:43.732" v="166" actId="255"/>
          <ac:spMkLst>
            <pc:docMk/>
            <pc:sldMk cId="1312933778" sldId="289"/>
            <ac:spMk id="3" creationId="{C772B8C2-E676-40DC-9848-FC0296C9D24E}"/>
          </ac:spMkLst>
        </pc:spChg>
        <pc:spChg chg="mod">
          <ac:chgData name="Sigyn Blöndal" userId="a25e8dbd-a270-4299-b251-b79f1442ef3e" providerId="ADAL" clId="{FF22BC5A-8202-5CF6-B421-00D5D4B74F45}" dt="2026-04-15T08:43:36.327" v="165" actId="2711"/>
          <ac:spMkLst>
            <pc:docMk/>
            <pc:sldMk cId="1312933778" sldId="289"/>
            <ac:spMk id="4" creationId="{88B7FAF4-0DFC-FBFC-B34F-14D51F0CC346}"/>
          </ac:spMkLst>
        </pc:spChg>
        <pc:picChg chg="add mod">
          <ac:chgData name="Sigyn Blöndal" userId="a25e8dbd-a270-4299-b251-b79f1442ef3e" providerId="ADAL" clId="{FF22BC5A-8202-5CF6-B421-00D5D4B74F45}" dt="2026-04-15T08:36:28.835" v="19" actId="1076"/>
          <ac:picMkLst>
            <pc:docMk/>
            <pc:sldMk cId="1312933778" sldId="289"/>
            <ac:picMk id="6" creationId="{181472ED-2110-BBB6-20DF-C06C25AE4E9A}"/>
          </ac:picMkLst>
        </pc:picChg>
      </pc:sldChg>
      <pc:sldChg chg="addSp delSp modSp mod">
        <pc:chgData name="Sigyn Blöndal" userId="a25e8dbd-a270-4299-b251-b79f1442ef3e" providerId="ADAL" clId="{FF22BC5A-8202-5CF6-B421-00D5D4B74F45}" dt="2026-04-15T08:44:07.448" v="170" actId="2711"/>
        <pc:sldMkLst>
          <pc:docMk/>
          <pc:sldMk cId="1754445390" sldId="292"/>
        </pc:sldMkLst>
        <pc:spChg chg="mod">
          <ac:chgData name="Sigyn Blöndal" userId="a25e8dbd-a270-4299-b251-b79f1442ef3e" providerId="ADAL" clId="{FF22BC5A-8202-5CF6-B421-00D5D4B74F45}" dt="2026-04-15T08:43:56.138" v="168" actId="2711"/>
          <ac:spMkLst>
            <pc:docMk/>
            <pc:sldMk cId="1754445390" sldId="292"/>
            <ac:spMk id="3" creationId="{680E7713-11C4-388A-1DE8-E124D15C7735}"/>
          </ac:spMkLst>
        </pc:spChg>
        <pc:spChg chg="mod">
          <ac:chgData name="Sigyn Blöndal" userId="a25e8dbd-a270-4299-b251-b79f1442ef3e" providerId="ADAL" clId="{FF22BC5A-8202-5CF6-B421-00D5D4B74F45}" dt="2026-04-15T08:44:07.448" v="170" actId="2711"/>
          <ac:spMkLst>
            <pc:docMk/>
            <pc:sldMk cId="1754445390" sldId="292"/>
            <ac:spMk id="4" creationId="{2364596F-099D-E9EE-50F7-29054C8D8524}"/>
          </ac:spMkLst>
        </pc:spChg>
        <pc:spChg chg="mod">
          <ac:chgData name="Sigyn Blöndal" userId="a25e8dbd-a270-4299-b251-b79f1442ef3e" providerId="ADAL" clId="{FF22BC5A-8202-5CF6-B421-00D5D4B74F45}" dt="2026-04-15T08:44:02.729" v="169" actId="2711"/>
          <ac:spMkLst>
            <pc:docMk/>
            <pc:sldMk cId="1754445390" sldId="292"/>
            <ac:spMk id="9" creationId="{79F351FB-D406-82C0-7AB7-346817F5A994}"/>
          </ac:spMkLst>
        </pc:spChg>
        <pc:picChg chg="add mod">
          <ac:chgData name="Sigyn Blöndal" userId="a25e8dbd-a270-4299-b251-b79f1442ef3e" providerId="ADAL" clId="{FF22BC5A-8202-5CF6-B421-00D5D4B74F45}" dt="2026-04-15T08:36:37.355" v="24" actId="1076"/>
          <ac:picMkLst>
            <pc:docMk/>
            <pc:sldMk cId="1754445390" sldId="292"/>
            <ac:picMk id="5" creationId="{D975E35B-6616-5CCB-5735-BC0EACDEAF56}"/>
          </ac:picMkLst>
        </pc:picChg>
      </pc:sldChg>
      <pc:sldChg chg="addSp delSp modSp mod">
        <pc:chgData name="Sigyn Blöndal" userId="a25e8dbd-a270-4299-b251-b79f1442ef3e" providerId="ADAL" clId="{FF22BC5A-8202-5CF6-B421-00D5D4B74F45}" dt="2026-04-15T08:44:30.075" v="173" actId="255"/>
        <pc:sldMkLst>
          <pc:docMk/>
          <pc:sldMk cId="3799512755" sldId="293"/>
        </pc:sldMkLst>
        <pc:spChg chg="mod">
          <ac:chgData name="Sigyn Blöndal" userId="a25e8dbd-a270-4299-b251-b79f1442ef3e" providerId="ADAL" clId="{FF22BC5A-8202-5CF6-B421-00D5D4B74F45}" dt="2026-04-15T08:44:30.075" v="173" actId="255"/>
          <ac:spMkLst>
            <pc:docMk/>
            <pc:sldMk cId="3799512755" sldId="293"/>
            <ac:spMk id="3" creationId="{BDDF170B-D387-BE75-3CD7-822C857246C8}"/>
          </ac:spMkLst>
        </pc:spChg>
        <pc:spChg chg="mod">
          <ac:chgData name="Sigyn Blöndal" userId="a25e8dbd-a270-4299-b251-b79f1442ef3e" providerId="ADAL" clId="{FF22BC5A-8202-5CF6-B421-00D5D4B74F45}" dt="2026-04-15T08:44:22.488" v="171" actId="2711"/>
          <ac:spMkLst>
            <pc:docMk/>
            <pc:sldMk cId="3799512755" sldId="293"/>
            <ac:spMk id="4" creationId="{F97B5911-0DD4-BCCA-A3A1-C0240C9DC7D4}"/>
          </ac:spMkLst>
        </pc:spChg>
        <pc:picChg chg="add mod">
          <ac:chgData name="Sigyn Blöndal" userId="a25e8dbd-a270-4299-b251-b79f1442ef3e" providerId="ADAL" clId="{FF22BC5A-8202-5CF6-B421-00D5D4B74F45}" dt="2026-04-15T08:36:46.241" v="29" actId="1076"/>
          <ac:picMkLst>
            <pc:docMk/>
            <pc:sldMk cId="3799512755" sldId="293"/>
            <ac:picMk id="6" creationId="{FFCC8D32-5F70-F902-12C8-A25D9D789491}"/>
          </ac:picMkLst>
        </pc:picChg>
      </pc:sldChg>
      <pc:sldChg chg="addSp delSp modSp mod">
        <pc:chgData name="Sigyn Blöndal" userId="a25e8dbd-a270-4299-b251-b79f1442ef3e" providerId="ADAL" clId="{FF22BC5A-8202-5CF6-B421-00D5D4B74F45}" dt="2026-04-15T08:45:57.360" v="195" actId="14100"/>
        <pc:sldMkLst>
          <pc:docMk/>
          <pc:sldMk cId="1892084534" sldId="294"/>
        </pc:sldMkLst>
        <pc:spChg chg="mod">
          <ac:chgData name="Sigyn Blöndal" userId="a25e8dbd-a270-4299-b251-b79f1442ef3e" providerId="ADAL" clId="{FF22BC5A-8202-5CF6-B421-00D5D4B74F45}" dt="2026-04-15T08:45:46.144" v="194" actId="1076"/>
          <ac:spMkLst>
            <pc:docMk/>
            <pc:sldMk cId="1892084534" sldId="294"/>
            <ac:spMk id="10" creationId="{CDE601A7-E93B-CD21-3E6C-B3B8E1AA76B7}"/>
          </ac:spMkLst>
        </pc:spChg>
        <pc:spChg chg="mod">
          <ac:chgData name="Sigyn Blöndal" userId="a25e8dbd-a270-4299-b251-b79f1442ef3e" providerId="ADAL" clId="{FF22BC5A-8202-5CF6-B421-00D5D4B74F45}" dt="2026-04-15T08:45:41.603" v="193" actId="1076"/>
          <ac:spMkLst>
            <pc:docMk/>
            <pc:sldMk cId="1892084534" sldId="294"/>
            <ac:spMk id="23" creationId="{DC53F90A-0746-7041-23DE-F65B46997656}"/>
          </ac:spMkLst>
        </pc:spChg>
        <pc:picChg chg="add mod">
          <ac:chgData name="Sigyn Blöndal" userId="a25e8dbd-a270-4299-b251-b79f1442ef3e" providerId="ADAL" clId="{FF22BC5A-8202-5CF6-B421-00D5D4B74F45}" dt="2026-04-15T08:37:17.394" v="46" actId="1076"/>
          <ac:picMkLst>
            <pc:docMk/>
            <pc:sldMk cId="1892084534" sldId="294"/>
            <ac:picMk id="2" creationId="{2E655FBD-703C-4710-5FA0-8B5F56992031}"/>
          </ac:picMkLst>
        </pc:picChg>
        <pc:picChg chg="mod">
          <ac:chgData name="Sigyn Blöndal" userId="a25e8dbd-a270-4299-b251-b79f1442ef3e" providerId="ADAL" clId="{FF22BC5A-8202-5CF6-B421-00D5D4B74F45}" dt="2026-04-15T08:45:57.360" v="195" actId="14100"/>
          <ac:picMkLst>
            <pc:docMk/>
            <pc:sldMk cId="1892084534" sldId="294"/>
            <ac:picMk id="12" creationId="{B72BB25A-ACE4-67C1-9A79-73F9773D3348}"/>
          </ac:picMkLst>
        </pc:picChg>
        <pc:picChg chg="mod">
          <ac:chgData name="Sigyn Blöndal" userId="a25e8dbd-a270-4299-b251-b79f1442ef3e" providerId="ADAL" clId="{FF22BC5A-8202-5CF6-B421-00D5D4B74F45}" dt="2026-04-15T08:45:57.360" v="195" actId="14100"/>
          <ac:picMkLst>
            <pc:docMk/>
            <pc:sldMk cId="1892084534" sldId="294"/>
            <ac:picMk id="13" creationId="{045545B7-71F2-8E9C-08A0-18F98D077569}"/>
          </ac:picMkLst>
        </pc:picChg>
        <pc:picChg chg="mod">
          <ac:chgData name="Sigyn Blöndal" userId="a25e8dbd-a270-4299-b251-b79f1442ef3e" providerId="ADAL" clId="{FF22BC5A-8202-5CF6-B421-00D5D4B74F45}" dt="2026-04-15T08:45:57.360" v="195" actId="14100"/>
          <ac:picMkLst>
            <pc:docMk/>
            <pc:sldMk cId="1892084534" sldId="294"/>
            <ac:picMk id="14" creationId="{34B72FBD-2643-01F5-75C9-02685BCD102D}"/>
          </ac:picMkLst>
        </pc:picChg>
        <pc:picChg chg="mod">
          <ac:chgData name="Sigyn Blöndal" userId="a25e8dbd-a270-4299-b251-b79f1442ef3e" providerId="ADAL" clId="{FF22BC5A-8202-5CF6-B421-00D5D4B74F45}" dt="2026-04-15T08:45:57.360" v="195" actId="14100"/>
          <ac:picMkLst>
            <pc:docMk/>
            <pc:sldMk cId="1892084534" sldId="294"/>
            <ac:picMk id="15" creationId="{4AEA5938-81DD-B3A4-987F-E9DB9B9E7D0F}"/>
          </ac:picMkLst>
        </pc:picChg>
        <pc:picChg chg="mod">
          <ac:chgData name="Sigyn Blöndal" userId="a25e8dbd-a270-4299-b251-b79f1442ef3e" providerId="ADAL" clId="{FF22BC5A-8202-5CF6-B421-00D5D4B74F45}" dt="2026-04-15T08:45:57.360" v="195" actId="14100"/>
          <ac:picMkLst>
            <pc:docMk/>
            <pc:sldMk cId="1892084534" sldId="294"/>
            <ac:picMk id="16" creationId="{907ED98E-F27F-8A74-F017-71258A62969F}"/>
          </ac:picMkLst>
        </pc:picChg>
        <pc:picChg chg="mod">
          <ac:chgData name="Sigyn Blöndal" userId="a25e8dbd-a270-4299-b251-b79f1442ef3e" providerId="ADAL" clId="{FF22BC5A-8202-5CF6-B421-00D5D4B74F45}" dt="2026-04-15T08:45:57.360" v="195" actId="14100"/>
          <ac:picMkLst>
            <pc:docMk/>
            <pc:sldMk cId="1892084534" sldId="294"/>
            <ac:picMk id="17" creationId="{7FF76665-6586-617C-AC4C-1CE317F215F0}"/>
          </ac:picMkLst>
        </pc:picChg>
        <pc:picChg chg="mod">
          <ac:chgData name="Sigyn Blöndal" userId="a25e8dbd-a270-4299-b251-b79f1442ef3e" providerId="ADAL" clId="{FF22BC5A-8202-5CF6-B421-00D5D4B74F45}" dt="2026-04-15T08:45:57.360" v="195" actId="14100"/>
          <ac:picMkLst>
            <pc:docMk/>
            <pc:sldMk cId="1892084534" sldId="294"/>
            <ac:picMk id="18" creationId="{D1BD951C-5D76-B5F1-7B60-CDF5CE9F3638}"/>
          </ac:picMkLst>
        </pc:picChg>
        <pc:picChg chg="mod">
          <ac:chgData name="Sigyn Blöndal" userId="a25e8dbd-a270-4299-b251-b79f1442ef3e" providerId="ADAL" clId="{FF22BC5A-8202-5CF6-B421-00D5D4B74F45}" dt="2026-04-15T08:45:57.360" v="195" actId="14100"/>
          <ac:picMkLst>
            <pc:docMk/>
            <pc:sldMk cId="1892084534" sldId="294"/>
            <ac:picMk id="19" creationId="{31F3FD37-E7A6-C844-0A6A-38F25C993FAA}"/>
          </ac:picMkLst>
        </pc:picChg>
      </pc:sldChg>
      <pc:sldChg chg="addSp delSp modSp mod">
        <pc:chgData name="Sigyn Blöndal" userId="a25e8dbd-a270-4299-b251-b79f1442ef3e" providerId="ADAL" clId="{FF22BC5A-8202-5CF6-B421-00D5D4B74F45}" dt="2026-04-15T09:18:49.068" v="379" actId="1076"/>
        <pc:sldMkLst>
          <pc:docMk/>
          <pc:sldMk cId="1820866650" sldId="295"/>
        </pc:sldMkLst>
        <pc:spChg chg="mod">
          <ac:chgData name="Sigyn Blöndal" userId="a25e8dbd-a270-4299-b251-b79f1442ef3e" providerId="ADAL" clId="{FF22BC5A-8202-5CF6-B421-00D5D4B74F45}" dt="2026-04-15T09:18:49.068" v="379" actId="1076"/>
          <ac:spMkLst>
            <pc:docMk/>
            <pc:sldMk cId="1820866650" sldId="295"/>
            <ac:spMk id="3" creationId="{E7386A52-DDCC-13A3-A9B3-853A6D172B48}"/>
          </ac:spMkLst>
        </pc:spChg>
        <pc:picChg chg="add mod">
          <ac:chgData name="Sigyn Blöndal" userId="a25e8dbd-a270-4299-b251-b79f1442ef3e" providerId="ADAL" clId="{FF22BC5A-8202-5CF6-B421-00D5D4B74F45}" dt="2026-04-15T08:38:24.730" v="70"/>
          <ac:picMkLst>
            <pc:docMk/>
            <pc:sldMk cId="1820866650" sldId="295"/>
            <ac:picMk id="5" creationId="{4DA56578-C99A-6054-4229-7FE41448A1A5}"/>
          </ac:picMkLst>
        </pc:picChg>
      </pc:sldChg>
      <pc:sldChg chg="addSp delSp modSp mod">
        <pc:chgData name="Sigyn Blöndal" userId="a25e8dbd-a270-4299-b251-b79f1442ef3e" providerId="ADAL" clId="{FF22BC5A-8202-5CF6-B421-00D5D4B74F45}" dt="2026-04-15T09:19:07.294" v="385" actId="113"/>
        <pc:sldMkLst>
          <pc:docMk/>
          <pc:sldMk cId="3364393272" sldId="296"/>
        </pc:sldMkLst>
        <pc:spChg chg="mod">
          <ac:chgData name="Sigyn Blöndal" userId="a25e8dbd-a270-4299-b251-b79f1442ef3e" providerId="ADAL" clId="{FF22BC5A-8202-5CF6-B421-00D5D4B74F45}" dt="2026-04-15T09:19:07.294" v="385" actId="113"/>
          <ac:spMkLst>
            <pc:docMk/>
            <pc:sldMk cId="3364393272" sldId="296"/>
            <ac:spMk id="3" creationId="{988E01D3-E953-EFDD-2B16-9538C8900266}"/>
          </ac:spMkLst>
        </pc:spChg>
        <pc:picChg chg="add mod">
          <ac:chgData name="Sigyn Blöndal" userId="a25e8dbd-a270-4299-b251-b79f1442ef3e" providerId="ADAL" clId="{FF22BC5A-8202-5CF6-B421-00D5D4B74F45}" dt="2026-04-15T08:38:30.075" v="72"/>
          <ac:picMkLst>
            <pc:docMk/>
            <pc:sldMk cId="3364393272" sldId="296"/>
            <ac:picMk id="2" creationId="{2A5DA225-BDFF-E7DA-6051-7971C4749965}"/>
          </ac:picMkLst>
        </pc:picChg>
      </pc:sldChg>
      <pc:sldChg chg="addSp delSp modSp mod">
        <pc:chgData name="Sigyn Blöndal" userId="a25e8dbd-a270-4299-b251-b79f1442ef3e" providerId="ADAL" clId="{FF22BC5A-8202-5CF6-B421-00D5D4B74F45}" dt="2026-04-15T09:19:31.991" v="387" actId="20577"/>
        <pc:sldMkLst>
          <pc:docMk/>
          <pc:sldMk cId="1251188304" sldId="297"/>
        </pc:sldMkLst>
        <pc:spChg chg="mod">
          <ac:chgData name="Sigyn Blöndal" userId="a25e8dbd-a270-4299-b251-b79f1442ef3e" providerId="ADAL" clId="{FF22BC5A-8202-5CF6-B421-00D5D4B74F45}" dt="2026-04-15T09:19:31.991" v="387" actId="20577"/>
          <ac:spMkLst>
            <pc:docMk/>
            <pc:sldMk cId="1251188304" sldId="297"/>
            <ac:spMk id="4" creationId="{556B6262-F82D-8786-7231-A58D3825F892}"/>
          </ac:spMkLst>
        </pc:spChg>
        <pc:picChg chg="add mod">
          <ac:chgData name="Sigyn Blöndal" userId="a25e8dbd-a270-4299-b251-b79f1442ef3e" providerId="ADAL" clId="{FF22BC5A-8202-5CF6-B421-00D5D4B74F45}" dt="2026-04-15T08:38:45.436" v="75"/>
          <ac:picMkLst>
            <pc:docMk/>
            <pc:sldMk cId="1251188304" sldId="297"/>
            <ac:picMk id="5" creationId="{53A29453-8BE5-F1B9-FCE4-2C46FFEAF4AA}"/>
          </ac:picMkLst>
        </pc:picChg>
      </pc:sldChg>
      <pc:sldChg chg="addSp delSp modSp mod">
        <pc:chgData name="Sigyn Blöndal" userId="a25e8dbd-a270-4299-b251-b79f1442ef3e" providerId="ADAL" clId="{FF22BC5A-8202-5CF6-B421-00D5D4B74F45}" dt="2026-04-15T08:46:50.978" v="206" actId="255"/>
        <pc:sldMkLst>
          <pc:docMk/>
          <pc:sldMk cId="3138343962" sldId="298"/>
        </pc:sldMkLst>
        <pc:spChg chg="mod">
          <ac:chgData name="Sigyn Blöndal" userId="a25e8dbd-a270-4299-b251-b79f1442ef3e" providerId="ADAL" clId="{FF22BC5A-8202-5CF6-B421-00D5D4B74F45}" dt="2026-04-15T08:46:41.879" v="205" actId="255"/>
          <ac:spMkLst>
            <pc:docMk/>
            <pc:sldMk cId="3138343962" sldId="298"/>
            <ac:spMk id="6" creationId="{A5BE66F4-5A26-9E19-8E16-2E397EF6FD4B}"/>
          </ac:spMkLst>
        </pc:spChg>
        <pc:spChg chg="mod">
          <ac:chgData name="Sigyn Blöndal" userId="a25e8dbd-a270-4299-b251-b79f1442ef3e" providerId="ADAL" clId="{FF22BC5A-8202-5CF6-B421-00D5D4B74F45}" dt="2026-04-15T08:46:30.831" v="202" actId="2711"/>
          <ac:spMkLst>
            <pc:docMk/>
            <pc:sldMk cId="3138343962" sldId="298"/>
            <ac:spMk id="7" creationId="{52FD7A2F-B50A-05EF-1F91-517FD8803A80}"/>
          </ac:spMkLst>
        </pc:spChg>
        <pc:spChg chg="mod">
          <ac:chgData name="Sigyn Blöndal" userId="a25e8dbd-a270-4299-b251-b79f1442ef3e" providerId="ADAL" clId="{FF22BC5A-8202-5CF6-B421-00D5D4B74F45}" dt="2026-04-15T08:46:50.978" v="206" actId="255"/>
          <ac:spMkLst>
            <pc:docMk/>
            <pc:sldMk cId="3138343962" sldId="298"/>
            <ac:spMk id="8" creationId="{8848B7FF-D803-F66C-E6FF-1EBB52F3AF36}"/>
          </ac:spMkLst>
        </pc:spChg>
        <pc:picChg chg="mod">
          <ac:chgData name="Sigyn Blöndal" userId="a25e8dbd-a270-4299-b251-b79f1442ef3e" providerId="ADAL" clId="{FF22BC5A-8202-5CF6-B421-00D5D4B74F45}" dt="2026-04-15T08:37:50.058" v="57" actId="1076"/>
          <ac:picMkLst>
            <pc:docMk/>
            <pc:sldMk cId="3138343962" sldId="298"/>
            <ac:picMk id="2" creationId="{A5E80C87-47F9-69CA-5052-62E2E9D290A6}"/>
          </ac:picMkLst>
        </pc:picChg>
        <pc:picChg chg="add mod">
          <ac:chgData name="Sigyn Blöndal" userId="a25e8dbd-a270-4299-b251-b79f1442ef3e" providerId="ADAL" clId="{FF22BC5A-8202-5CF6-B421-00D5D4B74F45}" dt="2026-04-15T08:37:52.818" v="58" actId="1076"/>
          <ac:picMkLst>
            <pc:docMk/>
            <pc:sldMk cId="3138343962" sldId="298"/>
            <ac:picMk id="10" creationId="{214993C7-0CE4-1FE5-B706-F8B01CB8BCDB}"/>
          </ac:picMkLst>
        </pc:picChg>
      </pc:sldChg>
      <pc:sldChg chg="addSp delSp modSp mod modNotesTx">
        <pc:chgData name="Sigyn Blöndal" userId="a25e8dbd-a270-4299-b251-b79f1442ef3e" providerId="ADAL" clId="{FF22BC5A-8202-5CF6-B421-00D5D4B74F45}" dt="2026-04-15T08:49:10.274" v="324" actId="20577"/>
        <pc:sldMkLst>
          <pc:docMk/>
          <pc:sldMk cId="1206367451" sldId="299"/>
        </pc:sldMkLst>
        <pc:spChg chg="mod">
          <ac:chgData name="Sigyn Blöndal" userId="a25e8dbd-a270-4299-b251-b79f1442ef3e" providerId="ADAL" clId="{FF22BC5A-8202-5CF6-B421-00D5D4B74F45}" dt="2026-04-15T08:47:04.602" v="209" actId="255"/>
          <ac:spMkLst>
            <pc:docMk/>
            <pc:sldMk cId="1206367451" sldId="299"/>
            <ac:spMk id="6" creationId="{B7ED05F0-F2E0-4C69-3786-D3C673E18F63}"/>
          </ac:spMkLst>
        </pc:spChg>
        <pc:spChg chg="mod">
          <ac:chgData name="Sigyn Blöndal" userId="a25e8dbd-a270-4299-b251-b79f1442ef3e" providerId="ADAL" clId="{FF22BC5A-8202-5CF6-B421-00D5D4B74F45}" dt="2026-04-15T08:47:08.898" v="210" actId="2711"/>
          <ac:spMkLst>
            <pc:docMk/>
            <pc:sldMk cId="1206367451" sldId="299"/>
            <ac:spMk id="17" creationId="{F4DCF0BB-80D9-D7F6-16E6-874F5A848D5D}"/>
          </ac:spMkLst>
        </pc:spChg>
        <pc:spChg chg="mod">
          <ac:chgData name="Sigyn Blöndal" userId="a25e8dbd-a270-4299-b251-b79f1442ef3e" providerId="ADAL" clId="{FF22BC5A-8202-5CF6-B421-00D5D4B74F45}" dt="2026-04-15T08:47:14.548" v="211" actId="2711"/>
          <ac:spMkLst>
            <pc:docMk/>
            <pc:sldMk cId="1206367451" sldId="299"/>
            <ac:spMk id="18" creationId="{1E218D50-91C6-AC6E-9B3A-1F2A5F947991}"/>
          </ac:spMkLst>
        </pc:spChg>
        <pc:picChg chg="add mod">
          <ac:chgData name="Sigyn Blöndal" userId="a25e8dbd-a270-4299-b251-b79f1442ef3e" providerId="ADAL" clId="{FF22BC5A-8202-5CF6-B421-00D5D4B74F45}" dt="2026-04-15T08:38:05.359" v="61"/>
          <ac:picMkLst>
            <pc:docMk/>
            <pc:sldMk cId="1206367451" sldId="299"/>
            <ac:picMk id="2" creationId="{CD3774F0-435F-FCB2-E062-975244097037}"/>
          </ac:picMkLst>
        </pc:picChg>
      </pc:sldChg>
      <pc:sldChg chg="addSp modSp">
        <pc:chgData name="Sigyn Blöndal" userId="a25e8dbd-a270-4299-b251-b79f1442ef3e" providerId="ADAL" clId="{FF22BC5A-8202-5CF6-B421-00D5D4B74F45}" dt="2026-04-15T08:39:23.413" v="85"/>
        <pc:sldMkLst>
          <pc:docMk/>
          <pc:sldMk cId="3233978897" sldId="300"/>
        </pc:sldMkLst>
        <pc:picChg chg="add mod">
          <ac:chgData name="Sigyn Blöndal" userId="a25e8dbd-a270-4299-b251-b79f1442ef3e" providerId="ADAL" clId="{FF22BC5A-8202-5CF6-B421-00D5D4B74F45}" dt="2026-04-15T08:39:23.413" v="85"/>
          <ac:picMkLst>
            <pc:docMk/>
            <pc:sldMk cId="3233978897" sldId="300"/>
            <ac:picMk id="2" creationId="{F183824F-067B-EF36-8EF4-E9577B1C6C36}"/>
          </ac:picMkLst>
        </pc:picChg>
      </pc:sldChg>
      <pc:sldChg chg="addSp delSp modSp mod">
        <pc:chgData name="Sigyn Blöndal" userId="a25e8dbd-a270-4299-b251-b79f1442ef3e" providerId="ADAL" clId="{FF22BC5A-8202-5CF6-B421-00D5D4B74F45}" dt="2026-04-15T09:26:45.816" v="542" actId="20577"/>
        <pc:sldMkLst>
          <pc:docMk/>
          <pc:sldMk cId="1430541873" sldId="301"/>
        </pc:sldMkLst>
        <pc:spChg chg="mod">
          <ac:chgData name="Sigyn Blöndal" userId="a25e8dbd-a270-4299-b251-b79f1442ef3e" providerId="ADAL" clId="{FF22BC5A-8202-5CF6-B421-00D5D4B74F45}" dt="2026-04-15T09:26:45.816" v="542" actId="20577"/>
          <ac:spMkLst>
            <pc:docMk/>
            <pc:sldMk cId="1430541873" sldId="301"/>
            <ac:spMk id="4" creationId="{DB526F05-CD0B-CAC7-B882-270C20D4EF39}"/>
          </ac:spMkLst>
        </pc:spChg>
        <pc:picChg chg="add mod">
          <ac:chgData name="Sigyn Blöndal" userId="a25e8dbd-a270-4299-b251-b79f1442ef3e" providerId="ADAL" clId="{FF22BC5A-8202-5CF6-B421-00D5D4B74F45}" dt="2026-04-15T08:41:23.581" v="117"/>
          <ac:picMkLst>
            <pc:docMk/>
            <pc:sldMk cId="1430541873" sldId="301"/>
            <ac:picMk id="5" creationId="{A5501CAC-404B-2D2B-0E3A-C2CB2E0FD7D2}"/>
          </ac:picMkLst>
        </pc:picChg>
      </pc:sldChg>
      <pc:sldChg chg="addSp modSp">
        <pc:chgData name="Sigyn Blöndal" userId="a25e8dbd-a270-4299-b251-b79f1442ef3e" providerId="ADAL" clId="{FF22BC5A-8202-5CF6-B421-00D5D4B74F45}" dt="2026-04-15T08:39:25.013" v="86"/>
        <pc:sldMkLst>
          <pc:docMk/>
          <pc:sldMk cId="2384965986" sldId="302"/>
        </pc:sldMkLst>
        <pc:picChg chg="add mod">
          <ac:chgData name="Sigyn Blöndal" userId="a25e8dbd-a270-4299-b251-b79f1442ef3e" providerId="ADAL" clId="{FF22BC5A-8202-5CF6-B421-00D5D4B74F45}" dt="2026-04-15T08:39:25.013" v="86"/>
          <ac:picMkLst>
            <pc:docMk/>
            <pc:sldMk cId="2384965986" sldId="302"/>
            <ac:picMk id="2" creationId="{E42D8629-6A6A-3985-08B1-9CB0AD5D0E5B}"/>
          </ac:picMkLst>
        </pc:picChg>
      </pc:sldChg>
      <pc:sldChg chg="addSp modSp">
        <pc:chgData name="Sigyn Blöndal" userId="a25e8dbd-a270-4299-b251-b79f1442ef3e" providerId="ADAL" clId="{FF22BC5A-8202-5CF6-B421-00D5D4B74F45}" dt="2026-04-15T08:39:26.282" v="87"/>
        <pc:sldMkLst>
          <pc:docMk/>
          <pc:sldMk cId="241132263" sldId="303"/>
        </pc:sldMkLst>
        <pc:picChg chg="add mod">
          <ac:chgData name="Sigyn Blöndal" userId="a25e8dbd-a270-4299-b251-b79f1442ef3e" providerId="ADAL" clId="{FF22BC5A-8202-5CF6-B421-00D5D4B74F45}" dt="2026-04-15T08:39:26.282" v="87"/>
          <ac:picMkLst>
            <pc:docMk/>
            <pc:sldMk cId="241132263" sldId="303"/>
            <ac:picMk id="2" creationId="{33F89056-611C-81B5-ABB2-CE3DD80DC0F9}"/>
          </ac:picMkLst>
        </pc:picChg>
      </pc:sldChg>
      <pc:sldChg chg="addSp modSp">
        <pc:chgData name="Sigyn Blöndal" userId="a25e8dbd-a270-4299-b251-b79f1442ef3e" providerId="ADAL" clId="{FF22BC5A-8202-5CF6-B421-00D5D4B74F45}" dt="2026-04-15T08:39:28.100" v="88"/>
        <pc:sldMkLst>
          <pc:docMk/>
          <pc:sldMk cId="1146402404" sldId="304"/>
        </pc:sldMkLst>
        <pc:picChg chg="add mod">
          <ac:chgData name="Sigyn Blöndal" userId="a25e8dbd-a270-4299-b251-b79f1442ef3e" providerId="ADAL" clId="{FF22BC5A-8202-5CF6-B421-00D5D4B74F45}" dt="2026-04-15T08:39:28.100" v="88"/>
          <ac:picMkLst>
            <pc:docMk/>
            <pc:sldMk cId="1146402404" sldId="304"/>
            <ac:picMk id="2" creationId="{E99E6922-0BA7-836D-A7A0-7043DB0EF6B0}"/>
          </ac:picMkLst>
        </pc:picChg>
      </pc:sldChg>
      <pc:sldChg chg="addSp delSp modSp mod">
        <pc:chgData name="Sigyn Blöndal" userId="a25e8dbd-a270-4299-b251-b79f1442ef3e" providerId="ADAL" clId="{FF22BC5A-8202-5CF6-B421-00D5D4B74F45}" dt="2026-04-15T09:27:56.186" v="554" actId="1076"/>
        <pc:sldMkLst>
          <pc:docMk/>
          <pc:sldMk cId="3415977879" sldId="305"/>
        </pc:sldMkLst>
        <pc:spChg chg="mod">
          <ac:chgData name="Sigyn Blöndal" userId="a25e8dbd-a270-4299-b251-b79f1442ef3e" providerId="ADAL" clId="{FF22BC5A-8202-5CF6-B421-00D5D4B74F45}" dt="2026-04-15T09:27:36.205" v="553" actId="122"/>
          <ac:spMkLst>
            <pc:docMk/>
            <pc:sldMk cId="3415977879" sldId="305"/>
            <ac:spMk id="4" creationId="{C6FCC4CD-293D-E33D-FC50-C1AAAF307894}"/>
          </ac:spMkLst>
        </pc:spChg>
        <pc:picChg chg="mod">
          <ac:chgData name="Sigyn Blöndal" userId="a25e8dbd-a270-4299-b251-b79f1442ef3e" providerId="ADAL" clId="{FF22BC5A-8202-5CF6-B421-00D5D4B74F45}" dt="2026-04-15T09:27:56.186" v="554" actId="1076"/>
          <ac:picMkLst>
            <pc:docMk/>
            <pc:sldMk cId="3415977879" sldId="305"/>
            <ac:picMk id="5" creationId="{951BD178-46E4-DF08-937D-AFFFB7C93294}"/>
          </ac:picMkLst>
        </pc:picChg>
        <pc:picChg chg="mod">
          <ac:chgData name="Sigyn Blöndal" userId="a25e8dbd-a270-4299-b251-b79f1442ef3e" providerId="ADAL" clId="{FF22BC5A-8202-5CF6-B421-00D5D4B74F45}" dt="2026-04-15T09:27:56.186" v="554" actId="1076"/>
          <ac:picMkLst>
            <pc:docMk/>
            <pc:sldMk cId="3415977879" sldId="305"/>
            <ac:picMk id="6" creationId="{BC955D93-DEE6-DFD9-B4BC-1D617C05F2DB}"/>
          </ac:picMkLst>
        </pc:picChg>
        <pc:picChg chg="mod">
          <ac:chgData name="Sigyn Blöndal" userId="a25e8dbd-a270-4299-b251-b79f1442ef3e" providerId="ADAL" clId="{FF22BC5A-8202-5CF6-B421-00D5D4B74F45}" dt="2026-04-15T09:27:56.186" v="554" actId="1076"/>
          <ac:picMkLst>
            <pc:docMk/>
            <pc:sldMk cId="3415977879" sldId="305"/>
            <ac:picMk id="7" creationId="{585510F5-8650-C120-45AF-7F00C824095A}"/>
          </ac:picMkLst>
        </pc:picChg>
        <pc:picChg chg="mod">
          <ac:chgData name="Sigyn Blöndal" userId="a25e8dbd-a270-4299-b251-b79f1442ef3e" providerId="ADAL" clId="{FF22BC5A-8202-5CF6-B421-00D5D4B74F45}" dt="2026-04-15T09:27:56.186" v="554" actId="1076"/>
          <ac:picMkLst>
            <pc:docMk/>
            <pc:sldMk cId="3415977879" sldId="305"/>
            <ac:picMk id="8" creationId="{281C8FDC-D80A-8414-50D9-E4F8DAC455DC}"/>
          </ac:picMkLst>
        </pc:picChg>
        <pc:picChg chg="mod">
          <ac:chgData name="Sigyn Blöndal" userId="a25e8dbd-a270-4299-b251-b79f1442ef3e" providerId="ADAL" clId="{FF22BC5A-8202-5CF6-B421-00D5D4B74F45}" dt="2026-04-15T09:27:56.186" v="554" actId="1076"/>
          <ac:picMkLst>
            <pc:docMk/>
            <pc:sldMk cId="3415977879" sldId="305"/>
            <ac:picMk id="9" creationId="{D540176F-3C58-DE54-D15F-7D35618B8C5C}"/>
          </ac:picMkLst>
        </pc:picChg>
        <pc:picChg chg="mod">
          <ac:chgData name="Sigyn Blöndal" userId="a25e8dbd-a270-4299-b251-b79f1442ef3e" providerId="ADAL" clId="{FF22BC5A-8202-5CF6-B421-00D5D4B74F45}" dt="2026-04-15T09:27:56.186" v="554" actId="1076"/>
          <ac:picMkLst>
            <pc:docMk/>
            <pc:sldMk cId="3415977879" sldId="305"/>
            <ac:picMk id="10" creationId="{89821B1E-F3E5-4966-374E-6E7ABF944865}"/>
          </ac:picMkLst>
        </pc:picChg>
        <pc:picChg chg="mod">
          <ac:chgData name="Sigyn Blöndal" userId="a25e8dbd-a270-4299-b251-b79f1442ef3e" providerId="ADAL" clId="{FF22BC5A-8202-5CF6-B421-00D5D4B74F45}" dt="2026-04-15T09:27:56.186" v="554" actId="1076"/>
          <ac:picMkLst>
            <pc:docMk/>
            <pc:sldMk cId="3415977879" sldId="305"/>
            <ac:picMk id="11" creationId="{E44DF8FD-76BF-714A-8F1C-30A8C0DB056B}"/>
          </ac:picMkLst>
        </pc:picChg>
        <pc:picChg chg="mod">
          <ac:chgData name="Sigyn Blöndal" userId="a25e8dbd-a270-4299-b251-b79f1442ef3e" providerId="ADAL" clId="{FF22BC5A-8202-5CF6-B421-00D5D4B74F45}" dt="2026-04-15T09:27:56.186" v="554" actId="1076"/>
          <ac:picMkLst>
            <pc:docMk/>
            <pc:sldMk cId="3415977879" sldId="305"/>
            <ac:picMk id="12" creationId="{E66768CE-A787-7D50-F04B-F439FCB0E61A}"/>
          </ac:picMkLst>
        </pc:picChg>
        <pc:picChg chg="add mod">
          <ac:chgData name="Sigyn Blöndal" userId="a25e8dbd-a270-4299-b251-b79f1442ef3e" providerId="ADAL" clId="{FF22BC5A-8202-5CF6-B421-00D5D4B74F45}" dt="2026-04-15T08:39:31.388" v="91"/>
          <ac:picMkLst>
            <pc:docMk/>
            <pc:sldMk cId="3415977879" sldId="305"/>
            <ac:picMk id="13" creationId="{6E98CF12-8682-6672-41DA-A17EBCC45277}"/>
          </ac:picMkLst>
        </pc:picChg>
      </pc:sldChg>
      <pc:sldChg chg="addSp delSp modSp mod">
        <pc:chgData name="Sigyn Blöndal" userId="a25e8dbd-a270-4299-b251-b79f1442ef3e" providerId="ADAL" clId="{FF22BC5A-8202-5CF6-B421-00D5D4B74F45}" dt="2026-04-15T08:38:20.561" v="68"/>
        <pc:sldMkLst>
          <pc:docMk/>
          <pc:sldMk cId="1252806207" sldId="306"/>
        </pc:sldMkLst>
        <pc:picChg chg="add mod">
          <ac:chgData name="Sigyn Blöndal" userId="a25e8dbd-a270-4299-b251-b79f1442ef3e" providerId="ADAL" clId="{FF22BC5A-8202-5CF6-B421-00D5D4B74F45}" dt="2026-04-15T08:38:20.561" v="68"/>
          <ac:picMkLst>
            <pc:docMk/>
            <pc:sldMk cId="1252806207" sldId="306"/>
            <ac:picMk id="2" creationId="{0A3F9D74-2A33-6669-7E54-C3B184ACBE85}"/>
          </ac:picMkLst>
        </pc:picChg>
      </pc:sldChg>
      <pc:sldChg chg="addSp delSp modSp mod">
        <pc:chgData name="Sigyn Blöndal" userId="a25e8dbd-a270-4299-b251-b79f1442ef3e" providerId="ADAL" clId="{FF22BC5A-8202-5CF6-B421-00D5D4B74F45}" dt="2026-04-15T09:26:05.041" v="535" actId="20577"/>
        <pc:sldMkLst>
          <pc:docMk/>
          <pc:sldMk cId="1776399149" sldId="308"/>
        </pc:sldMkLst>
        <pc:spChg chg="mod">
          <ac:chgData name="Sigyn Blöndal" userId="a25e8dbd-a270-4299-b251-b79f1442ef3e" providerId="ADAL" clId="{FF22BC5A-8202-5CF6-B421-00D5D4B74F45}" dt="2026-04-15T09:26:05.041" v="535" actId="20577"/>
          <ac:spMkLst>
            <pc:docMk/>
            <pc:sldMk cId="1776399149" sldId="308"/>
            <ac:spMk id="4" creationId="{DA1BD804-E5FB-636F-011B-1C737BA9053D}"/>
          </ac:spMkLst>
        </pc:spChg>
        <pc:picChg chg="add mod">
          <ac:chgData name="Sigyn Blöndal" userId="a25e8dbd-a270-4299-b251-b79f1442ef3e" providerId="ADAL" clId="{FF22BC5A-8202-5CF6-B421-00D5D4B74F45}" dt="2026-04-15T08:41:20.520" v="115"/>
          <ac:picMkLst>
            <pc:docMk/>
            <pc:sldMk cId="1776399149" sldId="308"/>
            <ac:picMk id="5" creationId="{993D570F-BC0C-47F9-3E8A-480EEB925BF7}"/>
          </ac:picMkLst>
        </pc:picChg>
      </pc:sldChg>
      <pc:sldChg chg="delSp modSp mod">
        <pc:chgData name="Sigyn Blöndal" userId="a25e8dbd-a270-4299-b251-b79f1442ef3e" providerId="ADAL" clId="{FF22BC5A-8202-5CF6-B421-00D5D4B74F45}" dt="2026-04-15T09:24:34.470" v="500" actId="20577"/>
        <pc:sldMkLst>
          <pc:docMk/>
          <pc:sldMk cId="1983810518" sldId="309"/>
        </pc:sldMkLst>
        <pc:spChg chg="mod">
          <ac:chgData name="Sigyn Blöndal" userId="a25e8dbd-a270-4299-b251-b79f1442ef3e" providerId="ADAL" clId="{FF22BC5A-8202-5CF6-B421-00D5D4B74F45}" dt="2026-04-15T09:24:34.470" v="500" actId="20577"/>
          <ac:spMkLst>
            <pc:docMk/>
            <pc:sldMk cId="1983810518" sldId="309"/>
            <ac:spMk id="4" creationId="{56DAD22D-54E2-6C0E-738A-9A1EDA792D77}"/>
          </ac:spMkLst>
        </pc:spChg>
      </pc:sldChg>
      <pc:sldChg chg="addSp delSp modSp mod">
        <pc:chgData name="Sigyn Blöndal" userId="a25e8dbd-a270-4299-b251-b79f1442ef3e" providerId="ADAL" clId="{FF22BC5A-8202-5CF6-B421-00D5D4B74F45}" dt="2026-04-15T08:45:00.779" v="185" actId="20577"/>
        <pc:sldMkLst>
          <pc:docMk/>
          <pc:sldMk cId="621807962" sldId="310"/>
        </pc:sldMkLst>
        <pc:spChg chg="mod">
          <ac:chgData name="Sigyn Blöndal" userId="a25e8dbd-a270-4299-b251-b79f1442ef3e" providerId="ADAL" clId="{FF22BC5A-8202-5CF6-B421-00D5D4B74F45}" dt="2026-04-15T08:45:00.779" v="185" actId="20577"/>
          <ac:spMkLst>
            <pc:docMk/>
            <pc:sldMk cId="621807962" sldId="310"/>
            <ac:spMk id="3" creationId="{BDDF170B-D387-BE75-3CD7-822C857246C8}"/>
          </ac:spMkLst>
        </pc:spChg>
        <pc:spChg chg="mod">
          <ac:chgData name="Sigyn Blöndal" userId="a25e8dbd-a270-4299-b251-b79f1442ef3e" providerId="ADAL" clId="{FF22BC5A-8202-5CF6-B421-00D5D4B74F45}" dt="2026-04-15T08:44:43.516" v="174" actId="2711"/>
          <ac:spMkLst>
            <pc:docMk/>
            <pc:sldMk cId="621807962" sldId="310"/>
            <ac:spMk id="4" creationId="{F97B5911-0DD4-BCCA-A3A1-C0240C9DC7D4}"/>
          </ac:spMkLst>
        </pc:spChg>
        <pc:picChg chg="add mod">
          <ac:chgData name="Sigyn Blöndal" userId="a25e8dbd-a270-4299-b251-b79f1442ef3e" providerId="ADAL" clId="{FF22BC5A-8202-5CF6-B421-00D5D4B74F45}" dt="2026-04-15T08:37:09.272" v="42" actId="1076"/>
          <ac:picMkLst>
            <pc:docMk/>
            <pc:sldMk cId="621807962" sldId="310"/>
            <ac:picMk id="6" creationId="{B3051047-7EAF-8686-87AD-367251B2E67C}"/>
          </ac:picMkLst>
        </pc:picChg>
      </pc:sldChg>
      <pc:sldChg chg="addSp delSp modSp mod">
        <pc:chgData name="Sigyn Blöndal" userId="a25e8dbd-a270-4299-b251-b79f1442ef3e" providerId="ADAL" clId="{FF22BC5A-8202-5CF6-B421-00D5D4B74F45}" dt="2026-04-15T08:45:20.517" v="189" actId="1076"/>
        <pc:sldMkLst>
          <pc:docMk/>
          <pc:sldMk cId="1364826807" sldId="311"/>
        </pc:sldMkLst>
        <pc:spChg chg="mod">
          <ac:chgData name="Sigyn Blöndal" userId="a25e8dbd-a270-4299-b251-b79f1442ef3e" providerId="ADAL" clId="{FF22BC5A-8202-5CF6-B421-00D5D4B74F45}" dt="2026-04-15T08:45:20.517" v="189" actId="1076"/>
          <ac:spMkLst>
            <pc:docMk/>
            <pc:sldMk cId="1364826807" sldId="311"/>
            <ac:spMk id="3" creationId="{522DC6C7-066F-91E8-AA6C-07FF44C847DE}"/>
          </ac:spMkLst>
        </pc:spChg>
        <pc:spChg chg="mod">
          <ac:chgData name="Sigyn Blöndal" userId="a25e8dbd-a270-4299-b251-b79f1442ef3e" providerId="ADAL" clId="{FF22BC5A-8202-5CF6-B421-00D5D4B74F45}" dt="2026-04-15T08:45:11.346" v="186" actId="2711"/>
          <ac:spMkLst>
            <pc:docMk/>
            <pc:sldMk cId="1364826807" sldId="311"/>
            <ac:spMk id="4" creationId="{AC54298F-D8EE-ABB9-8AF6-17C0C6D640A7}"/>
          </ac:spMkLst>
        </pc:spChg>
        <pc:picChg chg="add mod">
          <ac:chgData name="Sigyn Blöndal" userId="a25e8dbd-a270-4299-b251-b79f1442ef3e" providerId="ADAL" clId="{FF22BC5A-8202-5CF6-B421-00D5D4B74F45}" dt="2026-04-15T08:37:03.836" v="41" actId="1076"/>
          <ac:picMkLst>
            <pc:docMk/>
            <pc:sldMk cId="1364826807" sldId="311"/>
            <ac:picMk id="6" creationId="{5E7CBF13-B682-E6CF-C0A5-4B05FCF06676}"/>
          </ac:picMkLst>
        </pc:picChg>
      </pc:sldChg>
      <pc:sldChg chg="addSp delSp modSp mod">
        <pc:chgData name="Sigyn Blöndal" userId="a25e8dbd-a270-4299-b251-b79f1442ef3e" providerId="ADAL" clId="{FF22BC5A-8202-5CF6-B421-00D5D4B74F45}" dt="2026-04-15T09:21:01.092" v="408" actId="1076"/>
        <pc:sldMkLst>
          <pc:docMk/>
          <pc:sldMk cId="3697105287" sldId="312"/>
        </pc:sldMkLst>
        <pc:spChg chg="mod">
          <ac:chgData name="Sigyn Blöndal" userId="a25e8dbd-a270-4299-b251-b79f1442ef3e" providerId="ADAL" clId="{FF22BC5A-8202-5CF6-B421-00D5D4B74F45}" dt="2026-04-15T09:21:01.092" v="408" actId="1076"/>
          <ac:spMkLst>
            <pc:docMk/>
            <pc:sldMk cId="3697105287" sldId="312"/>
            <ac:spMk id="4" creationId="{49CC3891-30D2-CE62-2569-24C2852521C7}"/>
          </ac:spMkLst>
        </pc:spChg>
        <pc:picChg chg="add mod">
          <ac:chgData name="Sigyn Blöndal" userId="a25e8dbd-a270-4299-b251-b79f1442ef3e" providerId="ADAL" clId="{FF22BC5A-8202-5CF6-B421-00D5D4B74F45}" dt="2026-04-15T08:38:53.325" v="80" actId="1076"/>
          <ac:picMkLst>
            <pc:docMk/>
            <pc:sldMk cId="3697105287" sldId="312"/>
            <ac:picMk id="5" creationId="{68AEFE98-18DC-CAE1-A8E0-795552E742C7}"/>
          </ac:picMkLst>
        </pc:picChg>
      </pc:sldChg>
      <pc:sldChg chg="addSp delSp modSp mod">
        <pc:chgData name="Sigyn Blöndal" userId="a25e8dbd-a270-4299-b251-b79f1442ef3e" providerId="ADAL" clId="{FF22BC5A-8202-5CF6-B421-00D5D4B74F45}" dt="2026-04-15T09:24:16.525" v="495" actId="20577"/>
        <pc:sldMkLst>
          <pc:docMk/>
          <pc:sldMk cId="1910648182" sldId="313"/>
        </pc:sldMkLst>
        <pc:spChg chg="mod">
          <ac:chgData name="Sigyn Blöndal" userId="a25e8dbd-a270-4299-b251-b79f1442ef3e" providerId="ADAL" clId="{FF22BC5A-8202-5CF6-B421-00D5D4B74F45}" dt="2026-04-15T09:24:16.525" v="495" actId="20577"/>
          <ac:spMkLst>
            <pc:docMk/>
            <pc:sldMk cId="1910648182" sldId="313"/>
            <ac:spMk id="4" creationId="{41C47396-9CA1-5472-F6AA-A2D8FD60E7E5}"/>
          </ac:spMkLst>
        </pc:spChg>
        <pc:picChg chg="add mod">
          <ac:chgData name="Sigyn Blöndal" userId="a25e8dbd-a270-4299-b251-b79f1442ef3e" providerId="ADAL" clId="{FF22BC5A-8202-5CF6-B421-00D5D4B74F45}" dt="2026-04-15T08:41:16.831" v="112" actId="1076"/>
          <ac:picMkLst>
            <pc:docMk/>
            <pc:sldMk cId="1910648182" sldId="313"/>
            <ac:picMk id="5" creationId="{87E0BE4F-D9DD-ADCD-0A8C-1C50F9277C03}"/>
          </ac:picMkLst>
        </pc:picChg>
      </pc:sldChg>
      <pc:sldChg chg="addSp delSp modSp mod">
        <pc:chgData name="Sigyn Blöndal" userId="a25e8dbd-a270-4299-b251-b79f1442ef3e" providerId="ADAL" clId="{FF22BC5A-8202-5CF6-B421-00D5D4B74F45}" dt="2026-04-20T14:48:20.974" v="617" actId="20577"/>
        <pc:sldMkLst>
          <pc:docMk/>
          <pc:sldMk cId="1704461298" sldId="314"/>
        </pc:sldMkLst>
        <pc:spChg chg="mod">
          <ac:chgData name="Sigyn Blöndal" userId="a25e8dbd-a270-4299-b251-b79f1442ef3e" providerId="ADAL" clId="{FF22BC5A-8202-5CF6-B421-00D5D4B74F45}" dt="2026-04-20T14:48:20.974" v="617" actId="20577"/>
          <ac:spMkLst>
            <pc:docMk/>
            <pc:sldMk cId="1704461298" sldId="314"/>
            <ac:spMk id="5" creationId="{5D3CAFB8-2485-42CB-2053-A154FD1AFF54}"/>
          </ac:spMkLst>
        </pc:spChg>
        <pc:picChg chg="add mod">
          <ac:chgData name="Sigyn Blöndal" userId="a25e8dbd-a270-4299-b251-b79f1442ef3e" providerId="ADAL" clId="{FF22BC5A-8202-5CF6-B421-00D5D4B74F45}" dt="2026-04-15T08:39:37.443" v="93"/>
          <ac:picMkLst>
            <pc:docMk/>
            <pc:sldMk cId="1704461298" sldId="314"/>
            <ac:picMk id="4" creationId="{FE00ED10-4EC3-72BE-834B-D29C1D9C8C6F}"/>
          </ac:picMkLst>
        </pc:picChg>
      </pc:sldChg>
      <pc:sldChg chg="addSp delSp modSp mod">
        <pc:chgData name="Sigyn Blöndal" userId="a25e8dbd-a270-4299-b251-b79f1442ef3e" providerId="ADAL" clId="{FF22BC5A-8202-5CF6-B421-00D5D4B74F45}" dt="2026-04-15T09:31:51.626" v="610" actId="2711"/>
        <pc:sldMkLst>
          <pc:docMk/>
          <pc:sldMk cId="4032323420" sldId="318"/>
        </pc:sldMkLst>
        <pc:spChg chg="mod">
          <ac:chgData name="Sigyn Blöndal" userId="a25e8dbd-a270-4299-b251-b79f1442ef3e" providerId="ADAL" clId="{FF22BC5A-8202-5CF6-B421-00D5D4B74F45}" dt="2026-04-15T09:31:51.626" v="610" actId="2711"/>
          <ac:spMkLst>
            <pc:docMk/>
            <pc:sldMk cId="4032323420" sldId="318"/>
            <ac:spMk id="3" creationId="{96CD71A2-E76D-DC1E-3393-6EF51FB6C6F9}"/>
          </ac:spMkLst>
        </pc:spChg>
        <pc:spChg chg="mod">
          <ac:chgData name="Sigyn Blöndal" userId="a25e8dbd-a270-4299-b251-b79f1442ef3e" providerId="ADAL" clId="{FF22BC5A-8202-5CF6-B421-00D5D4B74F45}" dt="2026-04-15T09:31:43.932" v="609" actId="2711"/>
          <ac:spMkLst>
            <pc:docMk/>
            <pc:sldMk cId="4032323420" sldId="318"/>
            <ac:spMk id="5" creationId="{AB60891F-0279-0A18-E269-BD3B14AF60A7}"/>
          </ac:spMkLst>
        </pc:spChg>
        <pc:picChg chg="add mod">
          <ac:chgData name="Sigyn Blöndal" userId="a25e8dbd-a270-4299-b251-b79f1442ef3e" providerId="ADAL" clId="{FF22BC5A-8202-5CF6-B421-00D5D4B74F45}" dt="2026-04-15T08:40:15.772" v="111"/>
          <ac:picMkLst>
            <pc:docMk/>
            <pc:sldMk cId="4032323420" sldId="318"/>
            <ac:picMk id="6" creationId="{F43EC9F3-D0C1-0B04-7662-84F6BB977213}"/>
          </ac:picMkLst>
        </pc:picChg>
      </pc:sldChg>
      <pc:sldChg chg="addSp delSp modSp mod">
        <pc:chgData name="Sigyn Blöndal" userId="a25e8dbd-a270-4299-b251-b79f1442ef3e" providerId="ADAL" clId="{FF22BC5A-8202-5CF6-B421-00D5D4B74F45}" dt="2026-04-24T14:12:24.490" v="648" actId="113"/>
        <pc:sldMkLst>
          <pc:docMk/>
          <pc:sldMk cId="1184381447" sldId="319"/>
        </pc:sldMkLst>
        <pc:spChg chg="mod">
          <ac:chgData name="Sigyn Blöndal" userId="a25e8dbd-a270-4299-b251-b79f1442ef3e" providerId="ADAL" clId="{FF22BC5A-8202-5CF6-B421-00D5D4B74F45}" dt="2026-04-15T09:30:37.033" v="593" actId="20577"/>
          <ac:spMkLst>
            <pc:docMk/>
            <pc:sldMk cId="1184381447" sldId="319"/>
            <ac:spMk id="3" creationId="{6AA1C205-698B-F0C2-CBCE-7B3189CAE43F}"/>
          </ac:spMkLst>
        </pc:spChg>
        <pc:spChg chg="add mod">
          <ac:chgData name="Sigyn Blöndal" userId="a25e8dbd-a270-4299-b251-b79f1442ef3e" providerId="ADAL" clId="{FF22BC5A-8202-5CF6-B421-00D5D4B74F45}" dt="2026-04-24T14:12:24.490" v="648" actId="113"/>
          <ac:spMkLst>
            <pc:docMk/>
            <pc:sldMk cId="1184381447" sldId="319"/>
            <ac:spMk id="4" creationId="{FCADBB4B-473B-FA78-CF1A-02921763640C}"/>
          </ac:spMkLst>
        </pc:spChg>
        <pc:picChg chg="add mod">
          <ac:chgData name="Sigyn Blöndal" userId="a25e8dbd-a270-4299-b251-b79f1442ef3e" providerId="ADAL" clId="{FF22BC5A-8202-5CF6-B421-00D5D4B74F45}" dt="2026-04-15T08:39:52.538" v="101"/>
          <ac:picMkLst>
            <pc:docMk/>
            <pc:sldMk cId="1184381447" sldId="319"/>
            <ac:picMk id="2" creationId="{63B75F8E-EB53-7E16-3FEA-87498FD642F6}"/>
          </ac:picMkLst>
        </pc:picChg>
      </pc:sldChg>
      <pc:sldChg chg="addSp delSp modSp mod">
        <pc:chgData name="Sigyn Blöndal" userId="a25e8dbd-a270-4299-b251-b79f1442ef3e" providerId="ADAL" clId="{FF22BC5A-8202-5CF6-B421-00D5D4B74F45}" dt="2026-04-24T14:15:03.285" v="690" actId="20577"/>
        <pc:sldMkLst>
          <pc:docMk/>
          <pc:sldMk cId="677403260" sldId="320"/>
        </pc:sldMkLst>
        <pc:spChg chg="mod">
          <ac:chgData name="Sigyn Blöndal" userId="a25e8dbd-a270-4299-b251-b79f1442ef3e" providerId="ADAL" clId="{FF22BC5A-8202-5CF6-B421-00D5D4B74F45}" dt="2026-04-24T14:12:53.392" v="654" actId="14100"/>
          <ac:spMkLst>
            <pc:docMk/>
            <pc:sldMk cId="677403260" sldId="320"/>
            <ac:spMk id="3" creationId="{2FD6260E-C865-3FAA-D361-A0C58DD96956}"/>
          </ac:spMkLst>
        </pc:spChg>
        <pc:spChg chg="add mod">
          <ac:chgData name="Sigyn Blöndal" userId="a25e8dbd-a270-4299-b251-b79f1442ef3e" providerId="ADAL" clId="{FF22BC5A-8202-5CF6-B421-00D5D4B74F45}" dt="2026-04-24T14:15:03.285" v="690" actId="20577"/>
          <ac:spMkLst>
            <pc:docMk/>
            <pc:sldMk cId="677403260" sldId="320"/>
            <ac:spMk id="4" creationId="{D496BBDE-9764-2DFF-9EBB-B296807586BA}"/>
          </ac:spMkLst>
        </pc:spChg>
        <pc:picChg chg="add mod">
          <ac:chgData name="Sigyn Blöndal" userId="a25e8dbd-a270-4299-b251-b79f1442ef3e" providerId="ADAL" clId="{FF22BC5A-8202-5CF6-B421-00D5D4B74F45}" dt="2026-04-15T08:39:55.493" v="103"/>
          <ac:picMkLst>
            <pc:docMk/>
            <pc:sldMk cId="677403260" sldId="320"/>
            <ac:picMk id="2" creationId="{629A0CF0-D95D-B936-3ACE-92F0B2AADC9D}"/>
          </ac:picMkLst>
        </pc:picChg>
      </pc:sldChg>
      <pc:sldChg chg="addSp delSp modSp mod">
        <pc:chgData name="Sigyn Blöndal" userId="a25e8dbd-a270-4299-b251-b79f1442ef3e" providerId="ADAL" clId="{FF22BC5A-8202-5CF6-B421-00D5D4B74F45}" dt="2026-04-24T14:17:23.490" v="747" actId="113"/>
        <pc:sldMkLst>
          <pc:docMk/>
          <pc:sldMk cId="4125745238" sldId="321"/>
        </pc:sldMkLst>
        <pc:spChg chg="mod">
          <ac:chgData name="Sigyn Blöndal" userId="a25e8dbd-a270-4299-b251-b79f1442ef3e" providerId="ADAL" clId="{FF22BC5A-8202-5CF6-B421-00D5D4B74F45}" dt="2026-04-24T14:17:12.445" v="744" actId="20577"/>
          <ac:spMkLst>
            <pc:docMk/>
            <pc:sldMk cId="4125745238" sldId="321"/>
            <ac:spMk id="3" creationId="{F844191F-9355-06FC-826A-57DC5F22F346}"/>
          </ac:spMkLst>
        </pc:spChg>
        <pc:spChg chg="add mod">
          <ac:chgData name="Sigyn Blöndal" userId="a25e8dbd-a270-4299-b251-b79f1442ef3e" providerId="ADAL" clId="{FF22BC5A-8202-5CF6-B421-00D5D4B74F45}" dt="2026-04-24T14:17:23.490" v="747" actId="113"/>
          <ac:spMkLst>
            <pc:docMk/>
            <pc:sldMk cId="4125745238" sldId="321"/>
            <ac:spMk id="4" creationId="{58F97916-C94A-98C1-3D1C-F770DE4A5EEB}"/>
          </ac:spMkLst>
        </pc:spChg>
        <pc:picChg chg="add mod">
          <ac:chgData name="Sigyn Blöndal" userId="a25e8dbd-a270-4299-b251-b79f1442ef3e" providerId="ADAL" clId="{FF22BC5A-8202-5CF6-B421-00D5D4B74F45}" dt="2026-04-15T08:39:59.074" v="106"/>
          <ac:picMkLst>
            <pc:docMk/>
            <pc:sldMk cId="4125745238" sldId="321"/>
            <ac:picMk id="2" creationId="{CBCF14AA-058B-0113-09FE-A63155983177}"/>
          </ac:picMkLst>
        </pc:picChg>
      </pc:sldChg>
      <pc:sldChg chg="addSp delSp modSp mod">
        <pc:chgData name="Sigyn Blöndal" userId="a25e8dbd-a270-4299-b251-b79f1442ef3e" providerId="ADAL" clId="{FF22BC5A-8202-5CF6-B421-00D5D4B74F45}" dt="2026-04-15T09:29:22.961" v="588" actId="20577"/>
        <pc:sldMkLst>
          <pc:docMk/>
          <pc:sldMk cId="2031957602" sldId="322"/>
        </pc:sldMkLst>
        <pc:spChg chg="mod">
          <ac:chgData name="Sigyn Blöndal" userId="a25e8dbd-a270-4299-b251-b79f1442ef3e" providerId="ADAL" clId="{FF22BC5A-8202-5CF6-B421-00D5D4B74F45}" dt="2026-04-15T09:29:22.961" v="588" actId="20577"/>
          <ac:spMkLst>
            <pc:docMk/>
            <pc:sldMk cId="2031957602" sldId="322"/>
            <ac:spMk id="4" creationId="{C055E85E-2766-0736-3CC9-809973C8A183}"/>
          </ac:spMkLst>
        </pc:spChg>
        <pc:picChg chg="add mod">
          <ac:chgData name="Sigyn Blöndal" userId="a25e8dbd-a270-4299-b251-b79f1442ef3e" providerId="ADAL" clId="{FF22BC5A-8202-5CF6-B421-00D5D4B74F45}" dt="2026-04-15T08:39:41.579" v="95"/>
          <ac:picMkLst>
            <pc:docMk/>
            <pc:sldMk cId="2031957602" sldId="322"/>
            <ac:picMk id="5" creationId="{67647944-0281-1FD9-CB67-22C5C7064237}"/>
          </ac:picMkLst>
        </pc:picChg>
      </pc:sldChg>
      <pc:sldChg chg="addSp delSp modSp mod">
        <pc:chgData name="Sigyn Blöndal" userId="a25e8dbd-a270-4299-b251-b79f1442ef3e" providerId="ADAL" clId="{FF22BC5A-8202-5CF6-B421-00D5D4B74F45}" dt="2026-04-15T09:29:42.632" v="590" actId="20577"/>
        <pc:sldMkLst>
          <pc:docMk/>
          <pc:sldMk cId="565314272" sldId="323"/>
        </pc:sldMkLst>
        <pc:spChg chg="mod">
          <ac:chgData name="Sigyn Blöndal" userId="a25e8dbd-a270-4299-b251-b79f1442ef3e" providerId="ADAL" clId="{FF22BC5A-8202-5CF6-B421-00D5D4B74F45}" dt="2026-04-15T09:29:42.632" v="590" actId="20577"/>
          <ac:spMkLst>
            <pc:docMk/>
            <pc:sldMk cId="565314272" sldId="323"/>
            <ac:spMk id="4" creationId="{F98A3904-E97A-A727-AAEF-BA0319DA9D39}"/>
          </ac:spMkLst>
        </pc:spChg>
        <pc:picChg chg="add mod">
          <ac:chgData name="Sigyn Blöndal" userId="a25e8dbd-a270-4299-b251-b79f1442ef3e" providerId="ADAL" clId="{FF22BC5A-8202-5CF6-B421-00D5D4B74F45}" dt="2026-04-15T08:39:49.240" v="99" actId="1076"/>
          <ac:picMkLst>
            <pc:docMk/>
            <pc:sldMk cId="565314272" sldId="323"/>
            <ac:picMk id="5" creationId="{A9660FE9-AE72-C35B-F5FB-1ACD21C9E9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12851-686B-46B2-94BD-8CB7CE6D89FD}" type="datetimeFigureOut">
              <a:rPr lang="is-IS" smtClean="0"/>
              <a:t>24.4.2026</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BDEB2-70F1-4257-BB78-65D9CDD01C21}" type="slidenum">
              <a:rPr lang="is-IS" smtClean="0"/>
              <a:t>‹#›</a:t>
            </a:fld>
            <a:endParaRPr lang="is-IS"/>
          </a:p>
        </p:txBody>
      </p:sp>
    </p:spTree>
    <p:extLst>
      <p:ext uri="{BB962C8B-B14F-4D97-AF65-F5344CB8AC3E}">
        <p14:creationId xmlns:p14="http://schemas.microsoft.com/office/powerpoint/2010/main" val="74095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arnasattmali.i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BDEB2-70F1-4257-BB78-65D9CDD01C21}" type="slidenum">
              <a:rPr lang="is-IS" smtClean="0"/>
              <a:t>2</a:t>
            </a:fld>
            <a:endParaRPr lang="is-IS"/>
          </a:p>
        </p:txBody>
      </p:sp>
    </p:spTree>
    <p:extLst>
      <p:ext uri="{BB962C8B-B14F-4D97-AF65-F5344CB8AC3E}">
        <p14:creationId xmlns:p14="http://schemas.microsoft.com/office/powerpoint/2010/main" val="403281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BDEB2-70F1-4257-BB78-65D9CDD01C21}" type="slidenum">
              <a:rPr lang="is-IS" smtClean="0"/>
              <a:t>22</a:t>
            </a:fld>
            <a:endParaRPr lang="is-IS"/>
          </a:p>
        </p:txBody>
      </p:sp>
    </p:spTree>
    <p:extLst>
      <p:ext uri="{BB962C8B-B14F-4D97-AF65-F5344CB8AC3E}">
        <p14:creationId xmlns:p14="http://schemas.microsoft.com/office/powerpoint/2010/main" val="153826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en-US"/>
              <a:t>Mynd </a:t>
            </a:r>
            <a:r>
              <a:rPr lang="en-US" err="1"/>
              <a:t>úr</a:t>
            </a:r>
            <a:r>
              <a:rPr lang="en-US"/>
              <a:t> </a:t>
            </a:r>
            <a:r>
              <a:rPr lang="en-US" err="1"/>
              <a:t>skýrslunni</a:t>
            </a:r>
            <a:r>
              <a:rPr lang="en-US"/>
              <a:t> The Gaza We Want: https://www.unicef.org/sop/reports/gaza-we-want</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23</a:t>
            </a:fld>
            <a:endParaRPr lang="is-IS"/>
          </a:p>
        </p:txBody>
      </p:sp>
    </p:spTree>
    <p:extLst>
      <p:ext uri="{BB962C8B-B14F-4D97-AF65-F5344CB8AC3E}">
        <p14:creationId xmlns:p14="http://schemas.microsoft.com/office/powerpoint/2010/main" val="421049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Mynd </a:t>
            </a:r>
            <a:r>
              <a:rPr lang="en-US" err="1"/>
              <a:t>úr</a:t>
            </a:r>
            <a:r>
              <a:rPr lang="en-US"/>
              <a:t> </a:t>
            </a:r>
            <a:r>
              <a:rPr lang="en-US" err="1"/>
              <a:t>skýrslunni</a:t>
            </a:r>
            <a:r>
              <a:rPr lang="en-US"/>
              <a:t> The Gaza We Want: https://www.unicef.org/sop/reports/gaza-we-want</a:t>
            </a:r>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24</a:t>
            </a:fld>
            <a:endParaRPr lang="is-IS"/>
          </a:p>
        </p:txBody>
      </p:sp>
    </p:spTree>
    <p:extLst>
      <p:ext uri="{BB962C8B-B14F-4D97-AF65-F5344CB8AC3E}">
        <p14:creationId xmlns:p14="http://schemas.microsoft.com/office/powerpoint/2010/main" val="335176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Mynd </a:t>
            </a:r>
            <a:r>
              <a:rPr lang="en-US" err="1"/>
              <a:t>úr</a:t>
            </a:r>
            <a:r>
              <a:rPr lang="en-US"/>
              <a:t> </a:t>
            </a:r>
            <a:r>
              <a:rPr lang="en-US" err="1"/>
              <a:t>skýrslunni</a:t>
            </a:r>
            <a:r>
              <a:rPr lang="en-US"/>
              <a:t> The Gaza We Want: https://www.unicef.org/sop/reports/gaza-we-want</a:t>
            </a:r>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25</a:t>
            </a:fld>
            <a:endParaRPr lang="is-IS"/>
          </a:p>
        </p:txBody>
      </p:sp>
    </p:spTree>
    <p:extLst>
      <p:ext uri="{BB962C8B-B14F-4D97-AF65-F5344CB8AC3E}">
        <p14:creationId xmlns:p14="http://schemas.microsoft.com/office/powerpoint/2010/main" val="14025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Mynd </a:t>
            </a:r>
            <a:r>
              <a:rPr lang="en-US" err="1"/>
              <a:t>úr</a:t>
            </a:r>
            <a:r>
              <a:rPr lang="en-US"/>
              <a:t> </a:t>
            </a:r>
            <a:r>
              <a:rPr lang="en-US" err="1"/>
              <a:t>skýrslunni</a:t>
            </a:r>
            <a:r>
              <a:rPr lang="en-US"/>
              <a:t> The Gaza We Want: https://www.unicef.org/sop/reports/gaza-we-want</a:t>
            </a:r>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26</a:t>
            </a:fld>
            <a:endParaRPr lang="is-IS"/>
          </a:p>
        </p:txBody>
      </p:sp>
    </p:spTree>
    <p:extLst>
      <p:ext uri="{BB962C8B-B14F-4D97-AF65-F5344CB8AC3E}">
        <p14:creationId xmlns:p14="http://schemas.microsoft.com/office/powerpoint/2010/main" val="25401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27</a:t>
            </a:fld>
            <a:endParaRPr lang="is-IS"/>
          </a:p>
        </p:txBody>
      </p:sp>
    </p:spTree>
    <p:extLst>
      <p:ext uri="{BB962C8B-B14F-4D97-AF65-F5344CB8AC3E}">
        <p14:creationId xmlns:p14="http://schemas.microsoft.com/office/powerpoint/2010/main" val="139307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en-US" err="1"/>
              <a:t>Þessa</a:t>
            </a:r>
            <a:r>
              <a:rPr lang="en-US"/>
              <a:t> </a:t>
            </a:r>
            <a:r>
              <a:rPr lang="en-US" err="1"/>
              <a:t>glæru</a:t>
            </a:r>
            <a:r>
              <a:rPr lang="en-US"/>
              <a:t> </a:t>
            </a:r>
            <a:r>
              <a:rPr lang="en-US" err="1"/>
              <a:t>má</a:t>
            </a:r>
            <a:r>
              <a:rPr lang="en-US"/>
              <a:t> </a:t>
            </a:r>
            <a:r>
              <a:rPr lang="en-US" err="1"/>
              <a:t>prenta</a:t>
            </a:r>
            <a:r>
              <a:rPr lang="en-US"/>
              <a:t> út </a:t>
            </a:r>
            <a:r>
              <a:rPr lang="en-US" err="1"/>
              <a:t>og</a:t>
            </a:r>
            <a:r>
              <a:rPr lang="en-US"/>
              <a:t> nota </a:t>
            </a:r>
            <a:r>
              <a:rPr lang="en-US" err="1"/>
              <a:t>sem</a:t>
            </a:r>
            <a:r>
              <a:rPr lang="en-US"/>
              <a:t> </a:t>
            </a:r>
            <a:r>
              <a:rPr lang="en-US" err="1"/>
              <a:t>verkefnablað</a:t>
            </a:r>
            <a:r>
              <a:rPr lang="en-US"/>
              <a:t>.</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28</a:t>
            </a:fld>
            <a:endParaRPr lang="is-IS"/>
          </a:p>
        </p:txBody>
      </p:sp>
    </p:spTree>
    <p:extLst>
      <p:ext uri="{BB962C8B-B14F-4D97-AF65-F5344CB8AC3E}">
        <p14:creationId xmlns:p14="http://schemas.microsoft.com/office/powerpoint/2010/main" val="144404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0DA8F-1375-03B1-14C9-C4BC5A36E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3C689-6352-D45C-BE61-6BD07FB171C8}"/>
              </a:ext>
            </a:extLst>
          </p:cNvPr>
          <p:cNvSpPr>
            <a:spLocks noGrp="1" noRot="1" noChangeAspect="1"/>
          </p:cNvSpPr>
          <p:nvPr>
            <p:ph type="sldImg"/>
          </p:nvPr>
        </p:nvSpPr>
        <p:spPr/>
        <p:txBody>
          <a:bodyPr/>
          <a:lstStyle/>
          <a:p>
            <a:endParaRPr lang="is-IS"/>
          </a:p>
        </p:txBody>
      </p:sp>
      <p:sp>
        <p:nvSpPr>
          <p:cNvPr id="3" name="Notes Placeholder 2">
            <a:extLst>
              <a:ext uri="{FF2B5EF4-FFF2-40B4-BE49-F238E27FC236}">
                <a16:creationId xmlns:a16="http://schemas.microsoft.com/office/drawing/2014/main" id="{F019033A-4949-2736-A7F9-C1005C9AD266}"/>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50B63F0A-0E49-0EF0-C98B-AAC5DEEB0018}"/>
              </a:ext>
            </a:extLst>
          </p:cNvPr>
          <p:cNvSpPr>
            <a:spLocks noGrp="1"/>
          </p:cNvSpPr>
          <p:nvPr>
            <p:ph type="sldNum" sz="quarter" idx="5"/>
          </p:nvPr>
        </p:nvSpPr>
        <p:spPr/>
        <p:txBody>
          <a:bodyPr/>
          <a:lstStyle/>
          <a:p>
            <a:fld id="{AD0BDEB2-70F1-4257-BB78-65D9CDD01C21}" type="slidenum">
              <a:rPr lang="is-IS" smtClean="0"/>
              <a:t>29</a:t>
            </a:fld>
            <a:endParaRPr lang="is-IS"/>
          </a:p>
        </p:txBody>
      </p:sp>
    </p:spTree>
    <p:extLst>
      <p:ext uri="{BB962C8B-B14F-4D97-AF65-F5344CB8AC3E}">
        <p14:creationId xmlns:p14="http://schemas.microsoft.com/office/powerpoint/2010/main" val="143082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BDEB2-70F1-4257-BB78-65D9CDD01C21}" type="slidenum">
              <a:rPr lang="is-IS" smtClean="0"/>
              <a:t>30</a:t>
            </a:fld>
            <a:endParaRPr lang="is-IS"/>
          </a:p>
        </p:txBody>
      </p:sp>
    </p:spTree>
    <p:extLst>
      <p:ext uri="{BB962C8B-B14F-4D97-AF65-F5344CB8AC3E}">
        <p14:creationId xmlns:p14="http://schemas.microsoft.com/office/powerpoint/2010/main" val="130691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Ljóð</a:t>
            </a:r>
            <a:r>
              <a:rPr lang="en-US"/>
              <a:t> </a:t>
            </a:r>
            <a:r>
              <a:rPr lang="en-US" err="1"/>
              <a:t>úr</a:t>
            </a:r>
            <a:r>
              <a:rPr lang="en-US"/>
              <a:t> </a:t>
            </a:r>
            <a:r>
              <a:rPr lang="en-US" err="1"/>
              <a:t>skýrslunni</a:t>
            </a:r>
            <a:r>
              <a:rPr lang="en-US"/>
              <a:t> The Gaza We Want: https://www.unicef.org/sop/reports/gaza-we-want</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32</a:t>
            </a:fld>
            <a:endParaRPr lang="is-IS"/>
          </a:p>
        </p:txBody>
      </p:sp>
    </p:spTree>
    <p:extLst>
      <p:ext uri="{BB962C8B-B14F-4D97-AF65-F5344CB8AC3E}">
        <p14:creationId xmlns:p14="http://schemas.microsoft.com/office/powerpoint/2010/main" val="111327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BDEB2-70F1-4257-BB78-65D9CDD01C21}" type="slidenum">
              <a:rPr lang="is-IS" smtClean="0"/>
              <a:t>10</a:t>
            </a:fld>
            <a:endParaRPr lang="is-IS"/>
          </a:p>
        </p:txBody>
      </p:sp>
    </p:spTree>
    <p:extLst>
      <p:ext uri="{BB962C8B-B14F-4D97-AF65-F5344CB8AC3E}">
        <p14:creationId xmlns:p14="http://schemas.microsoft.com/office/powerpoint/2010/main" val="2648491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Ljóð</a:t>
            </a:r>
            <a:r>
              <a:rPr lang="en-US"/>
              <a:t> </a:t>
            </a:r>
            <a:r>
              <a:rPr lang="en-US" err="1"/>
              <a:t>úr</a:t>
            </a:r>
            <a:r>
              <a:rPr lang="en-US"/>
              <a:t> </a:t>
            </a:r>
            <a:r>
              <a:rPr lang="en-US" err="1"/>
              <a:t>skýrslunni</a:t>
            </a:r>
            <a:r>
              <a:rPr lang="en-US"/>
              <a:t> The Gaza We Want: https://www.unicef.org/sop/reports/gaza-we-want</a:t>
            </a:r>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33</a:t>
            </a:fld>
            <a:endParaRPr lang="is-IS"/>
          </a:p>
        </p:txBody>
      </p:sp>
    </p:spTree>
    <p:extLst>
      <p:ext uri="{BB962C8B-B14F-4D97-AF65-F5344CB8AC3E}">
        <p14:creationId xmlns:p14="http://schemas.microsoft.com/office/powerpoint/2010/main" val="2907095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Ljóð</a:t>
            </a:r>
            <a:r>
              <a:rPr lang="en-US"/>
              <a:t> </a:t>
            </a:r>
            <a:r>
              <a:rPr lang="en-US" err="1"/>
              <a:t>úr</a:t>
            </a:r>
            <a:r>
              <a:rPr lang="en-US"/>
              <a:t> </a:t>
            </a:r>
            <a:r>
              <a:rPr lang="en-US" err="1"/>
              <a:t>skýrslunni</a:t>
            </a:r>
            <a:r>
              <a:rPr lang="en-US"/>
              <a:t> The Gaza We Want: https://www.unicef.org/sop/reports/gaza-we-want</a:t>
            </a:r>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34</a:t>
            </a:fld>
            <a:endParaRPr lang="is-IS"/>
          </a:p>
        </p:txBody>
      </p:sp>
    </p:spTree>
    <p:extLst>
      <p:ext uri="{BB962C8B-B14F-4D97-AF65-F5344CB8AC3E}">
        <p14:creationId xmlns:p14="http://schemas.microsoft.com/office/powerpoint/2010/main" val="4027287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0BEBB-6125-65B3-0946-863E9DE70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2D454-4AF8-9314-D74A-7FB89B87438B}"/>
              </a:ext>
            </a:extLst>
          </p:cNvPr>
          <p:cNvSpPr>
            <a:spLocks noGrp="1" noRot="1" noChangeAspect="1"/>
          </p:cNvSpPr>
          <p:nvPr>
            <p:ph type="sldImg"/>
          </p:nvPr>
        </p:nvSpPr>
        <p:spPr/>
        <p:txBody>
          <a:bodyPr/>
          <a:lstStyle/>
          <a:p>
            <a:endParaRPr lang="is-IS"/>
          </a:p>
        </p:txBody>
      </p:sp>
      <p:sp>
        <p:nvSpPr>
          <p:cNvPr id="3" name="Notes Placeholder 2">
            <a:extLst>
              <a:ext uri="{FF2B5EF4-FFF2-40B4-BE49-F238E27FC236}">
                <a16:creationId xmlns:a16="http://schemas.microsoft.com/office/drawing/2014/main" id="{F7FDB1B6-43AF-53AE-9565-3D4EE067FCB8}"/>
              </a:ext>
            </a:extLst>
          </p:cNvPr>
          <p:cNvSpPr>
            <a:spLocks noGrp="1"/>
          </p:cNvSpPr>
          <p:nvPr>
            <p:ph type="body" idx="1"/>
          </p:nvPr>
        </p:nvSpPr>
        <p:spPr/>
        <p:txBody>
          <a:bodyPr/>
          <a:lstStyle/>
          <a:p>
            <a:r>
              <a:rPr lang="en-US" err="1"/>
              <a:t>Þessa</a:t>
            </a:r>
            <a:r>
              <a:rPr lang="en-US"/>
              <a:t> </a:t>
            </a:r>
            <a:r>
              <a:rPr lang="en-US" err="1"/>
              <a:t>glæru</a:t>
            </a:r>
            <a:r>
              <a:rPr lang="en-US"/>
              <a:t> </a:t>
            </a:r>
            <a:r>
              <a:rPr lang="en-US" err="1"/>
              <a:t>má</a:t>
            </a:r>
            <a:r>
              <a:rPr lang="en-US"/>
              <a:t> </a:t>
            </a:r>
            <a:r>
              <a:rPr lang="en-US" err="1"/>
              <a:t>prenta</a:t>
            </a:r>
            <a:r>
              <a:rPr lang="en-US"/>
              <a:t> út </a:t>
            </a:r>
            <a:r>
              <a:rPr lang="en-US" err="1"/>
              <a:t>og</a:t>
            </a:r>
            <a:r>
              <a:rPr lang="en-US"/>
              <a:t> nota </a:t>
            </a:r>
            <a:r>
              <a:rPr lang="en-US" err="1"/>
              <a:t>sem</a:t>
            </a:r>
            <a:r>
              <a:rPr lang="en-US"/>
              <a:t> </a:t>
            </a:r>
            <a:r>
              <a:rPr lang="en-US" err="1"/>
              <a:t>verkefnablað</a:t>
            </a:r>
            <a:r>
              <a:rPr lang="en-US"/>
              <a:t>.</a:t>
            </a:r>
            <a:endParaRPr lang="is-IS"/>
          </a:p>
        </p:txBody>
      </p:sp>
      <p:sp>
        <p:nvSpPr>
          <p:cNvPr id="4" name="Slide Number Placeholder 3">
            <a:extLst>
              <a:ext uri="{FF2B5EF4-FFF2-40B4-BE49-F238E27FC236}">
                <a16:creationId xmlns:a16="http://schemas.microsoft.com/office/drawing/2014/main" id="{A8DCC964-6E36-B7FB-22F0-F59A0F74077B}"/>
              </a:ext>
            </a:extLst>
          </p:cNvPr>
          <p:cNvSpPr>
            <a:spLocks noGrp="1"/>
          </p:cNvSpPr>
          <p:nvPr>
            <p:ph type="sldNum" sz="quarter" idx="5"/>
          </p:nvPr>
        </p:nvSpPr>
        <p:spPr/>
        <p:txBody>
          <a:bodyPr/>
          <a:lstStyle/>
          <a:p>
            <a:fld id="{AD0BDEB2-70F1-4257-BB78-65D9CDD01C21}" type="slidenum">
              <a:rPr lang="is-IS" smtClean="0"/>
              <a:t>35</a:t>
            </a:fld>
            <a:endParaRPr lang="is-IS"/>
          </a:p>
        </p:txBody>
      </p:sp>
    </p:spTree>
    <p:extLst>
      <p:ext uri="{BB962C8B-B14F-4D97-AF65-F5344CB8AC3E}">
        <p14:creationId xmlns:p14="http://schemas.microsoft.com/office/powerpoint/2010/main" val="324720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208630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is-IS" sz="1200" b="1">
                <a:solidFill>
                  <a:srgbClr val="00B0F0"/>
                </a:solidFill>
                <a:latin typeface="Univers" panose="020B0503020202020204" pitchFamily="34" charset="0"/>
              </a:rPr>
              <a:t>Kynning á Barnasáttmálanum – leiðbeiningar fyrir kennara </a:t>
            </a:r>
          </a:p>
          <a:p>
            <a:r>
              <a:rPr lang="is-IS" b="1" i="1">
                <a:solidFill>
                  <a:srgbClr val="00B0F0"/>
                </a:solidFill>
              </a:rPr>
              <a:t>Einnig er hægt er að skoða Barnasáttmálann á </a:t>
            </a:r>
            <a:r>
              <a:rPr lang="is-IS" b="1" i="1">
                <a:solidFill>
                  <a:srgbClr val="00B0F0"/>
                </a:solidFill>
                <a:hlinkClick r:id="rId3"/>
              </a:rPr>
              <a:t>www.barnasattmali.is</a:t>
            </a:r>
            <a:endParaRPr lang="is-IS"/>
          </a:p>
          <a:p>
            <a:endParaRPr lang="is-IS" b="1" i="1">
              <a:solidFill>
                <a:srgbClr val="00B0F0"/>
              </a:solidFill>
              <a:latin typeface="Aptos"/>
            </a:endParaRPr>
          </a:p>
          <a:p>
            <a:r>
              <a:rPr lang="is-IS" sz="1200">
                <a:latin typeface="Univers" panose="020B0503020202020204" pitchFamily="34" charset="0"/>
              </a:rPr>
              <a:t>Öll lönd í heiminum (nema Bandaríkin) hafa skrifað undir sáttmála sem á að tryggja börnum allt sem þau þurfa til þess að lifa og þroskast vel. Þessi sáttmáli heitir Barnasáttmálinn. </a:t>
            </a:r>
          </a:p>
          <a:p>
            <a:r>
              <a:rPr lang="is-IS" sz="1200">
                <a:latin typeface="Univers" panose="020B0503020202020204" pitchFamily="34" charset="0"/>
              </a:rPr>
              <a:t>Í Barnasáttmálanum eru greinar þar sem stendur t.d. að öll börn í heiminum séu jöfn og eigi rétt á því að vera eins og þau eru (2.gr). Þar stendur líka að börn eigi rétt á að segja sína skoðun og að fullorðnir eigi að hlusta og taka mark á því sem börn segja (12.gr). Þar stendur líka að börn eigi rétt á hreinu vatni (24.gr) húsnæði, mat, fötum (27. gr) að fara í skóla og að mennta sig (28. gr) og hvíla sig og leika sér (31. gr) og að fullorðnir eigi alltaf að gera það sem er best fyrir barnið (3.gr). </a:t>
            </a:r>
          </a:p>
          <a:p>
            <a:r>
              <a:rPr lang="is-IS" sz="1200">
                <a:latin typeface="Univers" panose="020B0503020202020204" pitchFamily="34" charset="0"/>
              </a:rPr>
              <a:t>Öll lönd sem eru búin að samþykkja Barnasáttmálann eru sammála um þetta.</a:t>
            </a:r>
          </a:p>
          <a:p>
            <a:endParaRPr lang="is-IS" sz="1200">
              <a:latin typeface="Univers" panose="020B0503020202020204" pitchFamily="34" charset="0"/>
            </a:endParaRPr>
          </a:p>
          <a:p>
            <a:pPr marL="285750" indent="-285750">
              <a:buFont typeface="Arial" panose="020B0604020202020204" pitchFamily="34" charset="0"/>
              <a:buChar char="•"/>
            </a:pPr>
            <a:r>
              <a:rPr lang="is-IS" sz="1200">
                <a:latin typeface="Univers" panose="020B0503020202020204" pitchFamily="34" charset="0"/>
              </a:rPr>
              <a:t>Á meðan þið farið yfir þessa upptalningu sýnið börnunum myndir af greinunum. </a:t>
            </a:r>
          </a:p>
          <a:p>
            <a:pPr marL="285750" indent="-285750">
              <a:buFont typeface="Arial" panose="020B0604020202020204" pitchFamily="34" charset="0"/>
              <a:buChar char="•"/>
            </a:pPr>
            <a:endParaRPr lang="is-IS" sz="1200">
              <a:latin typeface="Univers" panose="020B0503020202020204" pitchFamily="34" charset="0"/>
            </a:endParaRPr>
          </a:p>
          <a:p>
            <a:r>
              <a:rPr lang="is-IS">
                <a:latin typeface="Univers"/>
              </a:rPr>
              <a:t>2. grein Barnasáttmálans,</a:t>
            </a:r>
            <a:r>
              <a:rPr lang="is-IS" sz="1200">
                <a:latin typeface="Univers"/>
              </a:rPr>
              <a:t> öll börn eru jöfn - bann við mismunun</a:t>
            </a:r>
            <a:r>
              <a:rPr lang="is-IS">
                <a:latin typeface="Univers"/>
              </a:rPr>
              <a:t>,</a:t>
            </a:r>
            <a:r>
              <a:rPr lang="is-IS" sz="1200">
                <a:latin typeface="Univers"/>
              </a:rPr>
              <a:t> tengist beint umræðunni um heimsmarkmiðin og ójöfnuð í heiminum.</a:t>
            </a:r>
            <a:r>
              <a:rPr lang="is-IS">
                <a:latin typeface="Univers"/>
              </a:rPr>
              <a:t> </a:t>
            </a:r>
            <a:endParaRPr lang="is-IS" sz="1200">
              <a:latin typeface="Univers" panose="020B0503020202020204" pitchFamily="34" charset="0"/>
            </a:endParaRPr>
          </a:p>
          <a:p>
            <a:r>
              <a:rPr lang="is-IS" sz="1200">
                <a:latin typeface="Univers"/>
              </a:rPr>
              <a:t>Við fæðumst öll með sömu réttindin, við getum aldrei misst réttindi okkar en við staðan er þannig að við erum ekki með jöfn tækifæri til þess að njóta allra réttinda okkar. Þar spilar inn í t.d. hvar við fæðumst; er stríð eða friður í landinu sem við fæðumst í? Það skiptir miklu máli. Fá öll börn að mennta sig þar sem við búum? </a:t>
            </a:r>
          </a:p>
          <a:p>
            <a:endParaRPr lang="is-IS">
              <a:latin typeface="Univers"/>
            </a:endParaRPr>
          </a:p>
          <a:p>
            <a:r>
              <a:rPr lang="is-IS">
                <a:latin typeface="Univers"/>
              </a:rPr>
              <a:t>Þurfum </a:t>
            </a:r>
            <a:r>
              <a:rPr lang="is-IS" sz="1200">
                <a:latin typeface="Univers"/>
              </a:rPr>
              <a:t>við alltaf að fá jafnt? Það er </a:t>
            </a:r>
            <a:r>
              <a:rPr lang="is-IS">
                <a:latin typeface="Univers"/>
              </a:rPr>
              <a:t>kannski sanngjarnt </a:t>
            </a:r>
            <a:r>
              <a:rPr lang="is-IS" sz="1200">
                <a:latin typeface="Univers"/>
              </a:rPr>
              <a:t>þegar við erum í afmæli </a:t>
            </a:r>
            <a:r>
              <a:rPr lang="is-IS">
                <a:latin typeface="Univers"/>
              </a:rPr>
              <a:t>að þá</a:t>
            </a:r>
            <a:r>
              <a:rPr lang="is-IS" sz="1200">
                <a:latin typeface="Univers"/>
              </a:rPr>
              <a:t> </a:t>
            </a:r>
            <a:r>
              <a:rPr lang="is-IS">
                <a:latin typeface="Univers"/>
              </a:rPr>
              <a:t>fái öll sem vilja</a:t>
            </a:r>
            <a:r>
              <a:rPr lang="is-IS" sz="1200">
                <a:latin typeface="Univers"/>
              </a:rPr>
              <a:t> eina kökusneið</a:t>
            </a:r>
            <a:r>
              <a:rPr lang="is-IS">
                <a:latin typeface="Univers"/>
              </a:rPr>
              <a:t>.</a:t>
            </a:r>
            <a:r>
              <a:rPr lang="is-IS" sz="1200">
                <a:latin typeface="Univers"/>
              </a:rPr>
              <a:t> </a:t>
            </a:r>
            <a:r>
              <a:rPr lang="is-IS">
                <a:latin typeface="Univers"/>
              </a:rPr>
              <a:t>En</a:t>
            </a:r>
            <a:r>
              <a:rPr lang="is-IS" sz="1200">
                <a:latin typeface="Univers"/>
              </a:rPr>
              <a:t> hvað með ef einhver fótbrotnar og þarf að fá hækjur? Eiga þá allir að fá hækjur?</a:t>
            </a:r>
            <a:r>
              <a:rPr lang="is-IS">
                <a:latin typeface="Univers"/>
              </a:rPr>
              <a:t> </a:t>
            </a:r>
            <a:endParaRPr lang="is-IS" sz="1200">
              <a:latin typeface="Univers" panose="020B0503020202020204" pitchFamily="34" charset="0"/>
            </a:endParaRPr>
          </a:p>
          <a:p>
            <a:r>
              <a:rPr lang="is-IS" sz="1200">
                <a:latin typeface="Univers"/>
              </a:rPr>
              <a:t>Hvað með einhvern sem þarf að nota gleraugu – </a:t>
            </a:r>
            <a:r>
              <a:rPr lang="is-IS">
                <a:latin typeface="Univers"/>
              </a:rPr>
              <a:t>þurfum við þá öll</a:t>
            </a:r>
            <a:r>
              <a:rPr lang="is-IS" sz="1200">
                <a:latin typeface="Univers"/>
              </a:rPr>
              <a:t> að fá gleraugu?</a:t>
            </a:r>
          </a:p>
          <a:p>
            <a:r>
              <a:rPr lang="is-IS" sz="1200">
                <a:latin typeface="Univers" panose="020B0503020202020204" pitchFamily="34" charset="0"/>
              </a:rPr>
              <a:t>Stundum þurfum við eitthvað til þess að okkur líði betur og svo að við getum lifað og þroskast vel – en hvað það er sem við þurfum er misjafnt og við þurfum að hjálpast að svo öllum líði vel. </a:t>
            </a:r>
          </a:p>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12</a:t>
            </a:fld>
            <a:endParaRPr lang="is-IS"/>
          </a:p>
        </p:txBody>
      </p:sp>
    </p:spTree>
    <p:extLst>
      <p:ext uri="{BB962C8B-B14F-4D97-AF65-F5344CB8AC3E}">
        <p14:creationId xmlns:p14="http://schemas.microsoft.com/office/powerpoint/2010/main" val="1817353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latin typeface="Aptos"/>
              <a:ea typeface="Calibri"/>
              <a:cs typeface="Calibri"/>
            </a:endParaRPr>
          </a:p>
          <a:p>
            <a:r>
              <a:rPr lang="is-IS"/>
              <a:t> </a:t>
            </a:r>
          </a:p>
          <a:p>
            <a:endParaRPr lang="is-IS"/>
          </a:p>
          <a:p>
            <a:pPr algn="just"/>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13</a:t>
            </a:fld>
            <a:endParaRPr lang="is-IS"/>
          </a:p>
        </p:txBody>
      </p:sp>
    </p:spTree>
    <p:extLst>
      <p:ext uri="{BB962C8B-B14F-4D97-AF65-F5344CB8AC3E}">
        <p14:creationId xmlns:p14="http://schemas.microsoft.com/office/powerpoint/2010/main" val="112501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pPr algn="l" rtl="0" fontAlgn="base"/>
            <a:r>
              <a:rPr lang="en-US" b="0" i="0" u="none" strike="noStrike" err="1">
                <a:solidFill>
                  <a:srgbClr val="000000"/>
                </a:solidFill>
                <a:effectLst/>
                <a:latin typeface="Calibri" panose="020F0502020204030204" pitchFamily="34" charset="0"/>
              </a:rPr>
              <a:t>Dæmi</a:t>
            </a:r>
            <a:r>
              <a:rPr lang="en-US" b="0" i="0" u="none" strike="noStrike">
                <a:solidFill>
                  <a:srgbClr val="000000"/>
                </a:solidFill>
                <a:effectLst/>
                <a:latin typeface="Calibri" panose="020F0502020204030204" pitchFamily="34" charset="0"/>
              </a:rPr>
              <a:t> um </a:t>
            </a:r>
            <a:r>
              <a:rPr lang="en-US" b="0" i="0" u="none" strike="noStrike" err="1">
                <a:solidFill>
                  <a:srgbClr val="000000"/>
                </a:solidFill>
                <a:effectLst/>
                <a:latin typeface="Calibri" panose="020F0502020204030204" pitchFamily="34" charset="0"/>
              </a:rPr>
              <a:t>greinar</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sem</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skoða</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má</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sérstaklega</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með</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nemendum</a:t>
            </a:r>
            <a:r>
              <a:rPr lang="en-US" b="0" i="0" u="none" strike="noStrike">
                <a:solidFill>
                  <a:srgbClr val="000000"/>
                </a:solidFill>
                <a:effectLst/>
                <a:latin typeface="Calibri" panose="020F0502020204030204" pitchFamily="34" charset="0"/>
              </a:rPr>
              <a:t> í </a:t>
            </a:r>
            <a:r>
              <a:rPr lang="en-US" b="0" i="0" u="none" strike="noStrike" err="1">
                <a:solidFill>
                  <a:srgbClr val="000000"/>
                </a:solidFill>
                <a:effectLst/>
                <a:latin typeface="Calibri" panose="020F0502020204030204" pitchFamily="34" charset="0"/>
              </a:rPr>
              <a:t>tengslum</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við</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réttindi</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barna</a:t>
            </a:r>
            <a:r>
              <a:rPr lang="en-US" b="0" i="0" u="none" strike="noStrike">
                <a:solidFill>
                  <a:srgbClr val="000000"/>
                </a:solidFill>
                <a:effectLst/>
                <a:latin typeface="Calibri" panose="020F0502020204030204" pitchFamily="34" charset="0"/>
              </a:rPr>
              <a:t> á Gaza. </a:t>
            </a:r>
          </a:p>
          <a:p>
            <a:pPr algn="l" rtl="0" fontAlgn="base"/>
            <a:r>
              <a:rPr lang="en-US" b="0" i="0" u="none" strike="noStrike" err="1">
                <a:solidFill>
                  <a:srgbClr val="000000"/>
                </a:solidFill>
                <a:effectLst/>
                <a:latin typeface="Calibri" panose="020F0502020204030204" pitchFamily="34" charset="0"/>
              </a:rPr>
              <a:t>Sérstaklega</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viðeigandi</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eru</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greinar</a:t>
            </a:r>
            <a:r>
              <a:rPr lang="en-US" b="0" i="0" u="none" strike="noStrike">
                <a:solidFill>
                  <a:srgbClr val="000000"/>
                </a:solidFill>
                <a:effectLst/>
                <a:latin typeface="Calibri" panose="020F0502020204030204" pitchFamily="34" charset="0"/>
              </a:rPr>
              <a:t> nr. 2, 3. 12, 28 </a:t>
            </a:r>
            <a:r>
              <a:rPr lang="en-US" b="0" i="0" u="none" strike="noStrike" err="1">
                <a:solidFill>
                  <a:srgbClr val="000000"/>
                </a:solidFill>
                <a:effectLst/>
                <a:latin typeface="Calibri" panose="020F0502020204030204" pitchFamily="34" charset="0"/>
              </a:rPr>
              <a:t>og</a:t>
            </a:r>
            <a:r>
              <a:rPr lang="en-US" b="0" i="0" u="none" strike="noStrike">
                <a:solidFill>
                  <a:srgbClr val="000000"/>
                </a:solidFill>
                <a:effectLst/>
                <a:latin typeface="Calibri" panose="020F0502020204030204" pitchFamily="34" charset="0"/>
              </a:rPr>
              <a:t> 31. í </a:t>
            </a:r>
            <a:r>
              <a:rPr lang="en-US" b="0" i="0" u="none" strike="noStrike" err="1">
                <a:solidFill>
                  <a:srgbClr val="000000"/>
                </a:solidFill>
                <a:effectLst/>
                <a:latin typeface="Calibri" panose="020F0502020204030204" pitchFamily="34" charset="0"/>
              </a:rPr>
              <a:t>samhengi</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við</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menntun</a:t>
            </a:r>
            <a:r>
              <a:rPr lang="en-US" b="0" i="0" u="none" strike="noStrike">
                <a:solidFill>
                  <a:srgbClr val="000000"/>
                </a:solidFill>
                <a:effectLst/>
                <a:latin typeface="Calibri" panose="020F0502020204030204" pitchFamily="34" charset="0"/>
              </a:rPr>
              <a:t> á Gaza.</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is-IS" b="0" i="0" u="none" strike="noStrike">
                <a:solidFill>
                  <a:srgbClr val="000000"/>
                </a:solidFill>
                <a:effectLst/>
                <a:latin typeface="Aptos" panose="020B0004020202020204" pitchFamily="34" charset="0"/>
              </a:rPr>
              <a:t>Í Barnasáttmálanum eru greinar þar sem stendur t.d. að:</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í heiminum séu jöfn og eigi rétt á því að vera eins og þau eru (2.gr)</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eigi rétt á að segja sína skoðun og að fullorðnir eigi að hlusta og taka mark á því sem börn segja (12.gr)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eigi rétt á hreinu vatni (24.gr)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eigi rétt á húsnæði, mat, fötum (27. </a:t>
            </a:r>
            <a:r>
              <a:rPr lang="is-IS" sz="1800" b="0" i="0" u="none" strike="noStrike" err="1">
                <a:solidFill>
                  <a:srgbClr val="000000"/>
                </a:solidFill>
                <a:effectLst/>
                <a:latin typeface="Aptos" panose="020B0004020202020204" pitchFamily="34" charset="0"/>
              </a:rPr>
              <a:t>gr</a:t>
            </a:r>
            <a:r>
              <a:rPr lang="is-IS" sz="1800" b="0" i="0" u="none" strike="noStrike">
                <a:solidFill>
                  <a:srgbClr val="000000"/>
                </a:solidFill>
                <a:effectLst/>
                <a:latin typeface="Aptos" panose="020B0004020202020204" pitchFamily="34" charset="0"/>
              </a:rPr>
              <a:t>)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eigi rétt á að fara í skóla og að mennta sig (28. </a:t>
            </a:r>
            <a:r>
              <a:rPr lang="is-IS" sz="1800" b="0" i="0" u="none" strike="noStrike" err="1">
                <a:solidFill>
                  <a:srgbClr val="000000"/>
                </a:solidFill>
                <a:effectLst/>
                <a:latin typeface="Aptos" panose="020B0004020202020204" pitchFamily="34" charset="0"/>
              </a:rPr>
              <a:t>gr</a:t>
            </a:r>
            <a:r>
              <a:rPr lang="is-IS" sz="1800" b="0" i="0" u="none" strike="noStrike">
                <a:solidFill>
                  <a:srgbClr val="000000"/>
                </a:solidFill>
                <a:effectLst/>
                <a:latin typeface="Aptos" panose="020B0004020202020204" pitchFamily="34" charset="0"/>
              </a:rPr>
              <a:t>)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öll börn eigi rétt á að hvíla sig og leika sér (31. </a:t>
            </a:r>
            <a:r>
              <a:rPr lang="is-IS" sz="1800" b="0" i="0" u="none" strike="noStrike" err="1">
                <a:solidFill>
                  <a:srgbClr val="000000"/>
                </a:solidFill>
                <a:effectLst/>
                <a:latin typeface="Aptos" panose="020B0004020202020204" pitchFamily="34" charset="0"/>
              </a:rPr>
              <a:t>gr</a:t>
            </a:r>
            <a:r>
              <a:rPr lang="is-IS" sz="1800" b="0" i="0" u="none" strike="noStrike">
                <a:solidFill>
                  <a:srgbClr val="000000"/>
                </a:solidFill>
                <a:effectLst/>
                <a:latin typeface="Aptos" panose="020B0004020202020204" pitchFamily="34" charset="0"/>
              </a:rPr>
              <a:t>)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a:solidFill>
                  <a:srgbClr val="000000"/>
                </a:solidFill>
                <a:effectLst/>
                <a:latin typeface="Aptos" panose="020B0004020202020204" pitchFamily="34" charset="0"/>
              </a:rPr>
              <a:t>fullorðnir eigi alltaf að gera það sem er best fyrir barnið (3.gr)</a:t>
            </a:r>
            <a:endParaRPr lang="en-US" sz="1800" b="0" i="0">
              <a:solidFill>
                <a:srgbClr val="444444"/>
              </a:solidFill>
              <a:effectLst/>
              <a:latin typeface="Arial" panose="020B0604020202020204" pitchFamily="34" charset="0"/>
            </a:endParaRPr>
          </a:p>
          <a:p>
            <a:endParaRPr lang="is-IS"/>
          </a:p>
          <a:p>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14</a:t>
            </a:fld>
            <a:endParaRPr lang="is-IS"/>
          </a:p>
        </p:txBody>
      </p:sp>
    </p:spTree>
    <p:extLst>
      <p:ext uri="{BB962C8B-B14F-4D97-AF65-F5344CB8AC3E}">
        <p14:creationId xmlns:p14="http://schemas.microsoft.com/office/powerpoint/2010/main" val="348544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en-US" err="1"/>
              <a:t>Hlekkur</a:t>
            </a:r>
            <a:r>
              <a:rPr lang="en-US"/>
              <a:t> á </a:t>
            </a:r>
            <a:r>
              <a:rPr lang="en-US" err="1"/>
              <a:t>myndband</a:t>
            </a:r>
            <a:r>
              <a:rPr lang="en-US"/>
              <a:t>: https://www.youtube.com/watch?v=QKU8Kg1WBtk</a:t>
            </a:r>
          </a:p>
          <a:p>
            <a:endParaRPr lang="en-US"/>
          </a:p>
          <a:p>
            <a:r>
              <a:rPr lang="en-US" err="1"/>
              <a:t>Hægt</a:t>
            </a:r>
            <a:r>
              <a:rPr lang="en-US"/>
              <a:t> </a:t>
            </a:r>
            <a:r>
              <a:rPr lang="en-US" err="1"/>
              <a:t>að</a:t>
            </a:r>
            <a:r>
              <a:rPr lang="en-US"/>
              <a:t> </a:t>
            </a:r>
            <a:r>
              <a:rPr lang="en-US" err="1"/>
              <a:t>ræða</a:t>
            </a:r>
            <a:r>
              <a:rPr lang="en-US"/>
              <a:t> </a:t>
            </a:r>
            <a:r>
              <a:rPr lang="en-US" err="1"/>
              <a:t>það</a:t>
            </a:r>
            <a:r>
              <a:rPr lang="en-US"/>
              <a:t> </a:t>
            </a:r>
            <a:r>
              <a:rPr lang="en-US" err="1"/>
              <a:t>sem</a:t>
            </a:r>
            <a:r>
              <a:rPr lang="en-US"/>
              <a:t> Ævar </a:t>
            </a:r>
            <a:r>
              <a:rPr lang="en-US" err="1"/>
              <a:t>segir</a:t>
            </a:r>
            <a:r>
              <a:rPr lang="en-US"/>
              <a:t> í </a:t>
            </a:r>
            <a:r>
              <a:rPr lang="en-US" err="1"/>
              <a:t>myndbandinu</a:t>
            </a:r>
            <a:r>
              <a:rPr lang="en-US"/>
              <a:t> í </a:t>
            </a:r>
            <a:r>
              <a:rPr lang="en-US" err="1"/>
              <a:t>samhengi</a:t>
            </a:r>
            <a:r>
              <a:rPr lang="en-US"/>
              <a:t> </a:t>
            </a:r>
            <a:r>
              <a:rPr lang="en-US" err="1"/>
              <a:t>við</a:t>
            </a:r>
            <a:r>
              <a:rPr lang="en-US"/>
              <a:t> </a:t>
            </a:r>
            <a:r>
              <a:rPr lang="en-US" err="1"/>
              <a:t>réttindin</a:t>
            </a:r>
            <a:r>
              <a:rPr lang="en-US"/>
              <a:t> </a:t>
            </a:r>
            <a:r>
              <a:rPr lang="en-US" err="1"/>
              <a:t>sem</a:t>
            </a:r>
            <a:r>
              <a:rPr lang="en-US"/>
              <a:t> </a:t>
            </a:r>
            <a:r>
              <a:rPr lang="en-US" err="1"/>
              <a:t>búið</a:t>
            </a:r>
            <a:r>
              <a:rPr lang="en-US"/>
              <a:t> er </a:t>
            </a:r>
            <a:r>
              <a:rPr lang="en-US" err="1"/>
              <a:t>að</a:t>
            </a:r>
            <a:r>
              <a:rPr lang="en-US"/>
              <a:t> </a:t>
            </a:r>
            <a:r>
              <a:rPr lang="en-US" err="1"/>
              <a:t>kynna</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15</a:t>
            </a:fld>
            <a:endParaRPr lang="is-IS"/>
          </a:p>
        </p:txBody>
      </p:sp>
    </p:spTree>
    <p:extLst>
      <p:ext uri="{BB962C8B-B14F-4D97-AF65-F5344CB8AC3E}">
        <p14:creationId xmlns:p14="http://schemas.microsoft.com/office/powerpoint/2010/main" val="419547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en-US" err="1"/>
              <a:t>Hlekkur</a:t>
            </a:r>
            <a:r>
              <a:rPr lang="en-US"/>
              <a:t> á </a:t>
            </a:r>
            <a:r>
              <a:rPr lang="en-US" err="1"/>
              <a:t>myndband</a:t>
            </a:r>
            <a:r>
              <a:rPr lang="en-US"/>
              <a:t>: https://www.youtube.com/watch?v=A3HPWDPS6Pk&amp;t</a:t>
            </a:r>
            <a:br>
              <a:rPr lang="en-US"/>
            </a:br>
            <a:br>
              <a:rPr lang="en-US"/>
            </a:br>
            <a:r>
              <a:rPr lang="en-US"/>
              <a:t>Þetta </a:t>
            </a:r>
            <a:r>
              <a:rPr lang="en-US" err="1"/>
              <a:t>myndband</a:t>
            </a:r>
            <a:r>
              <a:rPr lang="en-US"/>
              <a:t> </a:t>
            </a:r>
            <a:r>
              <a:rPr lang="en-US" err="1"/>
              <a:t>fjallar</a:t>
            </a:r>
            <a:r>
              <a:rPr lang="en-US"/>
              <a:t> ekki um </a:t>
            </a:r>
            <a:r>
              <a:rPr lang="en-US" err="1"/>
              <a:t>börn</a:t>
            </a:r>
            <a:r>
              <a:rPr lang="en-US"/>
              <a:t> á Gaza </a:t>
            </a:r>
            <a:r>
              <a:rPr lang="en-US" err="1"/>
              <a:t>beint</a:t>
            </a:r>
            <a:r>
              <a:rPr lang="en-US"/>
              <a:t>, </a:t>
            </a:r>
            <a:r>
              <a:rPr lang="en-US" err="1"/>
              <a:t>en</a:t>
            </a:r>
            <a:r>
              <a:rPr lang="en-US"/>
              <a:t> </a:t>
            </a:r>
            <a:r>
              <a:rPr lang="en-US" err="1"/>
              <a:t>fjallar</a:t>
            </a:r>
            <a:r>
              <a:rPr lang="en-US"/>
              <a:t> um </a:t>
            </a:r>
            <a:r>
              <a:rPr lang="en-US" err="1"/>
              <a:t>börn</a:t>
            </a:r>
            <a:r>
              <a:rPr lang="en-US"/>
              <a:t> í </a:t>
            </a:r>
            <a:r>
              <a:rPr lang="en-US" err="1"/>
              <a:t>svipuðum</a:t>
            </a:r>
            <a:r>
              <a:rPr lang="en-US"/>
              <a:t> </a:t>
            </a:r>
            <a:r>
              <a:rPr lang="en-US" err="1"/>
              <a:t>aðstæðum</a:t>
            </a:r>
            <a:r>
              <a:rPr lang="en-US"/>
              <a:t> </a:t>
            </a:r>
            <a:r>
              <a:rPr lang="en-US" err="1"/>
              <a:t>og</a:t>
            </a:r>
            <a:r>
              <a:rPr lang="en-US"/>
              <a:t> </a:t>
            </a:r>
            <a:r>
              <a:rPr lang="en-US" err="1"/>
              <a:t>mikilvægi</a:t>
            </a:r>
            <a:r>
              <a:rPr lang="en-US"/>
              <a:t> </a:t>
            </a:r>
            <a:r>
              <a:rPr lang="en-US" err="1"/>
              <a:t>þess</a:t>
            </a:r>
            <a:r>
              <a:rPr lang="en-US"/>
              <a:t> </a:t>
            </a:r>
            <a:r>
              <a:rPr lang="en-US" err="1"/>
              <a:t>að</a:t>
            </a:r>
            <a:r>
              <a:rPr lang="en-US"/>
              <a:t> </a:t>
            </a:r>
            <a:r>
              <a:rPr lang="en-US" err="1"/>
              <a:t>börn</a:t>
            </a:r>
            <a:r>
              <a:rPr lang="en-US"/>
              <a:t> </a:t>
            </a:r>
            <a:r>
              <a:rPr lang="en-US" err="1"/>
              <a:t>sem</a:t>
            </a:r>
            <a:r>
              <a:rPr lang="en-US"/>
              <a:t> </a:t>
            </a:r>
            <a:r>
              <a:rPr lang="en-US" err="1"/>
              <a:t>búa</a:t>
            </a:r>
            <a:r>
              <a:rPr lang="en-US"/>
              <a:t> </a:t>
            </a:r>
            <a:r>
              <a:rPr lang="en-US" err="1"/>
              <a:t>við</a:t>
            </a:r>
            <a:r>
              <a:rPr lang="en-US"/>
              <a:t> </a:t>
            </a:r>
            <a:r>
              <a:rPr lang="en-US" err="1"/>
              <a:t>stríð</a:t>
            </a:r>
            <a:r>
              <a:rPr lang="en-US"/>
              <a:t> </a:t>
            </a:r>
            <a:r>
              <a:rPr lang="en-US" err="1"/>
              <a:t>fái</a:t>
            </a:r>
            <a:r>
              <a:rPr lang="en-US"/>
              <a:t> </a:t>
            </a:r>
            <a:r>
              <a:rPr lang="en-US" err="1"/>
              <a:t>aftur</a:t>
            </a:r>
            <a:r>
              <a:rPr lang="en-US"/>
              <a:t> </a:t>
            </a:r>
            <a:r>
              <a:rPr lang="en-US" err="1"/>
              <a:t>að</a:t>
            </a:r>
            <a:r>
              <a:rPr lang="en-US"/>
              <a:t> ganga í </a:t>
            </a:r>
            <a:r>
              <a:rPr lang="en-US" err="1"/>
              <a:t>skóla</a:t>
            </a:r>
            <a:r>
              <a:rPr lang="en-US"/>
              <a:t>.</a:t>
            </a:r>
            <a:br>
              <a:rPr lang="en-US"/>
            </a:br>
            <a:br>
              <a:rPr lang="en-US"/>
            </a:br>
            <a:r>
              <a:rPr lang="is-IS" sz="1200" b="0" i="0" kern="1200">
                <a:solidFill>
                  <a:schemeClr val="tx1"/>
                </a:solidFill>
                <a:effectLst/>
                <a:latin typeface="+mn-lt"/>
                <a:ea typeface="+mn-ea"/>
                <a:cs typeface="+mn-cs"/>
              </a:rPr>
              <a:t>Hvað verður um skóla þegar stríð og hamfarir ganga yfir? Halda börn áfram í námi? Ævar Þór Benediktsson, einnig þekktur sem Ævar vísindamaður, er sem fyrr í samstarfi við UNICEF og skoðar skólastarf við neyðaraðstæður í nýjustu fræðslumynd </a:t>
            </a:r>
            <a:r>
              <a:rPr lang="is-IS" sz="1200" b="0" i="0" kern="1200" err="1">
                <a:solidFill>
                  <a:schemeClr val="tx1"/>
                </a:solidFill>
                <a:effectLst/>
                <a:latin typeface="+mn-lt"/>
                <a:ea typeface="+mn-ea"/>
                <a:cs typeface="+mn-cs"/>
              </a:rPr>
              <a:t>UNICEF-hreyfingarinnar</a:t>
            </a:r>
            <a:r>
              <a:rPr lang="is-IS" sz="1200" b="0" i="0" kern="1200">
                <a:solidFill>
                  <a:schemeClr val="tx1"/>
                </a:solidFill>
                <a:effectLst/>
                <a:latin typeface="+mn-lt"/>
                <a:ea typeface="+mn-ea"/>
                <a:cs typeface="+mn-cs"/>
              </a:rPr>
              <a:t>. Ævar fær aðstoð Héðins Halldórssonar, sem starfar fyrir UNICEF með sýrlenskum börnum á flótta í Líbanon, og við heyrum sögur fimm barna sem </a:t>
            </a:r>
            <a:r>
              <a:rPr lang="is-IS" sz="1200" b="0" i="0" kern="1200" err="1">
                <a:solidFill>
                  <a:schemeClr val="tx1"/>
                </a:solidFill>
                <a:effectLst/>
                <a:latin typeface="+mn-lt"/>
                <a:ea typeface="+mn-ea"/>
                <a:cs typeface="+mn-cs"/>
              </a:rPr>
              <a:t>flúið</a:t>
            </a:r>
            <a:r>
              <a:rPr lang="is-IS" sz="1200" b="0" i="0" kern="1200">
                <a:solidFill>
                  <a:schemeClr val="tx1"/>
                </a:solidFill>
                <a:effectLst/>
                <a:latin typeface="+mn-lt"/>
                <a:ea typeface="+mn-ea"/>
                <a:cs typeface="+mn-cs"/>
              </a:rPr>
              <a:t> hafa átök í heimalöndum sínum. Börnin eiga það sameiginlegt að vilja mennta sig en fá ekki öll tækifæri til þess. UNICEF vinnur að því um allan heim að koma börnum í skóla. Menntun skiptir ekki einungis máli fyrir framtíð þeirra heldur skapar skólinn öryggi fyrir börn í neyð og veitir þeim fastan punkt í tilverunni.</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16</a:t>
            </a:fld>
            <a:endParaRPr lang="is-IS"/>
          </a:p>
        </p:txBody>
      </p:sp>
    </p:spTree>
    <p:extLst>
      <p:ext uri="{BB962C8B-B14F-4D97-AF65-F5344CB8AC3E}">
        <p14:creationId xmlns:p14="http://schemas.microsoft.com/office/powerpoint/2010/main" val="2714470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s-IS"/>
          </a:p>
        </p:txBody>
      </p:sp>
      <p:sp>
        <p:nvSpPr>
          <p:cNvPr id="3" name="Notes Placeholder 2"/>
          <p:cNvSpPr>
            <a:spLocks noGrp="1"/>
          </p:cNvSpPr>
          <p:nvPr>
            <p:ph type="body" idx="1"/>
          </p:nvPr>
        </p:nvSpPr>
        <p:spPr/>
        <p:txBody>
          <a:bodyPr/>
          <a:lstStyle/>
          <a:p>
            <a:r>
              <a:rPr lang="en-US" err="1"/>
              <a:t>Hægt</a:t>
            </a:r>
            <a:r>
              <a:rPr lang="en-US"/>
              <a:t> er </a:t>
            </a:r>
            <a:r>
              <a:rPr lang="en-US" err="1"/>
              <a:t>að</a:t>
            </a:r>
            <a:r>
              <a:rPr lang="en-US"/>
              <a:t> </a:t>
            </a:r>
            <a:r>
              <a:rPr lang="en-US" err="1"/>
              <a:t>varpa</a:t>
            </a:r>
            <a:r>
              <a:rPr lang="en-US"/>
              <a:t> </a:t>
            </a:r>
            <a:r>
              <a:rPr lang="en-US" err="1"/>
              <a:t>þessum</a:t>
            </a:r>
            <a:r>
              <a:rPr lang="en-US"/>
              <a:t> </a:t>
            </a:r>
            <a:r>
              <a:rPr lang="en-US" err="1"/>
              <a:t>glærum</a:t>
            </a:r>
            <a:r>
              <a:rPr lang="en-US"/>
              <a:t> </a:t>
            </a:r>
            <a:r>
              <a:rPr lang="en-US" err="1"/>
              <a:t>upp</a:t>
            </a:r>
            <a:r>
              <a:rPr lang="en-US"/>
              <a:t> </a:t>
            </a:r>
            <a:r>
              <a:rPr lang="en-US" err="1"/>
              <a:t>t.d.</a:t>
            </a:r>
            <a:r>
              <a:rPr lang="en-US"/>
              <a:t> </a:t>
            </a:r>
            <a:r>
              <a:rPr lang="en-US" err="1"/>
              <a:t>til</a:t>
            </a:r>
            <a:r>
              <a:rPr lang="en-US"/>
              <a:t> </a:t>
            </a:r>
            <a:r>
              <a:rPr lang="en-US" err="1"/>
              <a:t>að</a:t>
            </a:r>
            <a:r>
              <a:rPr lang="en-US"/>
              <a:t> </a:t>
            </a:r>
            <a:r>
              <a:rPr lang="en-US" err="1"/>
              <a:t>sýna</a:t>
            </a:r>
            <a:r>
              <a:rPr lang="en-US"/>
              <a:t> </a:t>
            </a:r>
            <a:r>
              <a:rPr lang="en-US" err="1"/>
              <a:t>nemendum</a:t>
            </a:r>
            <a:r>
              <a:rPr lang="en-US"/>
              <a:t> </a:t>
            </a:r>
            <a:r>
              <a:rPr lang="en-US" err="1"/>
              <a:t>myndirnar</a:t>
            </a:r>
            <a:r>
              <a:rPr lang="en-US"/>
              <a:t> á </a:t>
            </a:r>
            <a:r>
              <a:rPr lang="en-US" err="1"/>
              <a:t>glærum</a:t>
            </a:r>
            <a:r>
              <a:rPr lang="en-US"/>
              <a:t> 18-21</a:t>
            </a:r>
            <a:endParaRPr lang="is-IS"/>
          </a:p>
        </p:txBody>
      </p:sp>
      <p:sp>
        <p:nvSpPr>
          <p:cNvPr id="4" name="Slide Number Placeholder 3"/>
          <p:cNvSpPr>
            <a:spLocks noGrp="1"/>
          </p:cNvSpPr>
          <p:nvPr>
            <p:ph type="sldNum" sz="quarter" idx="5"/>
          </p:nvPr>
        </p:nvSpPr>
        <p:spPr/>
        <p:txBody>
          <a:bodyPr/>
          <a:lstStyle/>
          <a:p>
            <a:fld id="{AD0BDEB2-70F1-4257-BB78-65D9CDD01C21}" type="slidenum">
              <a:rPr lang="is-IS" smtClean="0"/>
              <a:t>20</a:t>
            </a:fld>
            <a:endParaRPr lang="is-IS"/>
          </a:p>
        </p:txBody>
      </p:sp>
    </p:spTree>
    <p:extLst>
      <p:ext uri="{BB962C8B-B14F-4D97-AF65-F5344CB8AC3E}">
        <p14:creationId xmlns:p14="http://schemas.microsoft.com/office/powerpoint/2010/main" val="263945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83DE-C35F-3497-7384-A0F95BE804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BB5AF452-83D2-ED7E-473B-9CC386C69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40427316-E2B5-3F61-4815-6E8748EE25C9}"/>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947D3096-602C-0839-C10B-F8C67DBE688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33DA1E67-15B5-F8CC-A13A-11D09584960C}"/>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1671626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C968-37D8-B3B7-A1E3-719701BDC0A1}"/>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C50462DB-CEB5-4C53-0445-4C7CEFE8B0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CE465B39-C8DC-392E-5D44-4FB6F39D1159}"/>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3BB0EFF0-83EA-5897-1811-FACA507D3D5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06A7775B-B06B-5752-09B4-87C2565AD006}"/>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206353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AA7C0-663A-5799-9167-95988E915D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95F20E0B-A037-680C-7EA2-F603059924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50341CE1-9B2A-8498-E5FE-2A99B479A6D7}"/>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5212548E-55D1-F0EF-9040-BF04E163D37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444F9357-29B5-448B-A8F3-302C32FBA5F3}"/>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323568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227063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41060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3E05-D129-CB37-3D20-742B44D12A6E}"/>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D150640D-9E2B-9120-5BDB-3F1B13C13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ACD3CB0-68CE-9A0E-21BF-D373FEBB6F2E}"/>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EB4BBA1E-6106-4DAF-CF25-C53D4877142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5AEF757C-F602-7BF1-B602-2D3783F2819B}"/>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327869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CB16-E3E0-5E42-64DF-A210C338B3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F7AD22E9-8FFC-0D0A-D6AB-8B745231C6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0657C-B604-180B-7A22-19C6A068B502}"/>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72D63ED4-C698-EBD7-FECE-788C0061A19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30FABF40-A5A9-6DDF-438F-06D79CA77EA4}"/>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6450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2909-5516-76B3-CE8D-FC358CA9D8B2}"/>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89F8F018-518F-E550-C900-1BEE35D7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CA69F606-BF95-7BEE-602F-137931551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40F2A516-1FB9-D136-CEBA-7B180A7B33E8}"/>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6" name="Footer Placeholder 5">
            <a:extLst>
              <a:ext uri="{FF2B5EF4-FFF2-40B4-BE49-F238E27FC236}">
                <a16:creationId xmlns:a16="http://schemas.microsoft.com/office/drawing/2014/main" id="{D76B1890-42B1-7354-2C0E-99B882F9043B}"/>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AA21B069-9207-3193-3D39-CEB9F1B03E40}"/>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65982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5E16-4C13-D1C2-A8D8-E19E875F3222}"/>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75C097AD-C707-BFDE-F495-0BC4F33156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CAF29-D250-5277-6410-F7004B6087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11536AA7-9361-071C-341F-1B069B173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49723F-DBF4-216F-FA62-BFE6A3B79A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699B5610-E08B-3447-1A16-630709CACE2E}"/>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8" name="Footer Placeholder 7">
            <a:extLst>
              <a:ext uri="{FF2B5EF4-FFF2-40B4-BE49-F238E27FC236}">
                <a16:creationId xmlns:a16="http://schemas.microsoft.com/office/drawing/2014/main" id="{1FFC1D52-7982-7928-E63B-F5B47E8E47A6}"/>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CB963262-9166-6197-CA03-F4E9BC43FBCD}"/>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110038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9E63-69E5-A18D-667F-20B7EA048F73}"/>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C7F22CEF-D0F2-A557-B1ED-8DC6D3C627BF}"/>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4" name="Footer Placeholder 3">
            <a:extLst>
              <a:ext uri="{FF2B5EF4-FFF2-40B4-BE49-F238E27FC236}">
                <a16:creationId xmlns:a16="http://schemas.microsoft.com/office/drawing/2014/main" id="{C98850C0-AD4A-9E38-6FC9-73C02AA3A0E6}"/>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1DC123F5-D19B-9866-F7BD-F2033748D347}"/>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2276282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7E00C-7EE6-974D-5188-89AC895FB398}"/>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3" name="Footer Placeholder 2">
            <a:extLst>
              <a:ext uri="{FF2B5EF4-FFF2-40B4-BE49-F238E27FC236}">
                <a16:creationId xmlns:a16="http://schemas.microsoft.com/office/drawing/2014/main" id="{713EC5ED-4B43-77DD-103B-C5A4DC55DC8A}"/>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B3599907-DCE8-A838-4AEA-0263F08DCB29}"/>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172539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D3FA-0DB5-C833-704A-D450A4BC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81F75FB4-FB0F-F5C8-3B92-8D58002A9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E371889C-7F76-3159-B55F-D9347B154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D3B20E-9261-DD37-F573-67356C491C30}"/>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6" name="Footer Placeholder 5">
            <a:extLst>
              <a:ext uri="{FF2B5EF4-FFF2-40B4-BE49-F238E27FC236}">
                <a16:creationId xmlns:a16="http://schemas.microsoft.com/office/drawing/2014/main" id="{E9EDECBC-A4D1-4878-2919-EF462CC38EF1}"/>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29917F2E-696E-6E6B-01DB-1D98F0430552}"/>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94719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AACE-26C0-0B92-AB6E-C6031C440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FE9822A4-EC9F-76FB-BDA5-0ACB418C6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7FA08E4C-E22F-D486-1348-441ADA3AD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A3B12-47A1-DB10-75CF-BDE4C90B0ABF}"/>
              </a:ext>
            </a:extLst>
          </p:cNvPr>
          <p:cNvSpPr>
            <a:spLocks noGrp="1"/>
          </p:cNvSpPr>
          <p:nvPr>
            <p:ph type="dt" sz="half" idx="10"/>
          </p:nvPr>
        </p:nvSpPr>
        <p:spPr/>
        <p:txBody>
          <a:bodyPr/>
          <a:lstStyle/>
          <a:p>
            <a:fld id="{21AC8B7D-0EA7-49FC-BC7B-BBD83EED1CBB}" type="datetimeFigureOut">
              <a:rPr lang="is-IS" smtClean="0"/>
              <a:t>24.4.2026</a:t>
            </a:fld>
            <a:endParaRPr lang="is-IS"/>
          </a:p>
        </p:txBody>
      </p:sp>
      <p:sp>
        <p:nvSpPr>
          <p:cNvPr id="6" name="Footer Placeholder 5">
            <a:extLst>
              <a:ext uri="{FF2B5EF4-FFF2-40B4-BE49-F238E27FC236}">
                <a16:creationId xmlns:a16="http://schemas.microsoft.com/office/drawing/2014/main" id="{00F9FD37-22B1-3233-9810-80E56EC21CFE}"/>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DEACBF43-F276-378C-7BE7-E9659E2C37FE}"/>
              </a:ext>
            </a:extLst>
          </p:cNvPr>
          <p:cNvSpPr>
            <a:spLocks noGrp="1"/>
          </p:cNvSpPr>
          <p:nvPr>
            <p:ph type="sldNum" sz="quarter" idx="12"/>
          </p:nvPr>
        </p:nvSpPr>
        <p:spPr/>
        <p:txBody>
          <a:bodyPr/>
          <a:lstStyle/>
          <a:p>
            <a:fld id="{90F725FA-42F3-473D-9B87-2ACC3922F79F}" type="slidenum">
              <a:rPr lang="is-IS" smtClean="0"/>
              <a:t>‹#›</a:t>
            </a:fld>
            <a:endParaRPr lang="is-IS"/>
          </a:p>
        </p:txBody>
      </p:sp>
    </p:spTree>
    <p:extLst>
      <p:ext uri="{BB962C8B-B14F-4D97-AF65-F5344CB8AC3E}">
        <p14:creationId xmlns:p14="http://schemas.microsoft.com/office/powerpoint/2010/main" val="2407242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580DA-A16A-15BA-AFC8-974BD1C17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AE3D351F-1D99-D519-4856-B83842A99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E758B3B8-90D1-C6C6-6B29-CBC5BF805A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AC8B7D-0EA7-49FC-BC7B-BBD83EED1CBB}" type="datetimeFigureOut">
              <a:rPr lang="is-IS" smtClean="0"/>
              <a:t>24.4.2026</a:t>
            </a:fld>
            <a:endParaRPr lang="is-IS"/>
          </a:p>
        </p:txBody>
      </p:sp>
      <p:sp>
        <p:nvSpPr>
          <p:cNvPr id="5" name="Footer Placeholder 4">
            <a:extLst>
              <a:ext uri="{FF2B5EF4-FFF2-40B4-BE49-F238E27FC236}">
                <a16:creationId xmlns:a16="http://schemas.microsoft.com/office/drawing/2014/main" id="{EA4C2F62-A0E8-79E6-F5A1-704617F6B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lide Number Placeholder 5">
            <a:extLst>
              <a:ext uri="{FF2B5EF4-FFF2-40B4-BE49-F238E27FC236}">
                <a16:creationId xmlns:a16="http://schemas.microsoft.com/office/drawing/2014/main" id="{5DA8AECD-4BDB-04DE-B873-03CBB94554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F725FA-42F3-473D-9B87-2ACC3922F79F}" type="slidenum">
              <a:rPr lang="is-IS" smtClean="0"/>
              <a:t>‹#›</a:t>
            </a:fld>
            <a:endParaRPr lang="is-IS"/>
          </a:p>
        </p:txBody>
      </p:sp>
    </p:spTree>
    <p:extLst>
      <p:ext uri="{BB962C8B-B14F-4D97-AF65-F5344CB8AC3E}">
        <p14:creationId xmlns:p14="http://schemas.microsoft.com/office/powerpoint/2010/main" val="836310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WpdglrU57ZQ&amp;list=PLmoSvq6M6wmpJR5bTWy1VGyKo-2U2mDBB" TargetMode="External"/><Relationship Id="rId3" Type="http://schemas.openxmlformats.org/officeDocument/2006/relationships/image" Target="../media/image18.png"/><Relationship Id="rId7" Type="http://schemas.openxmlformats.org/officeDocument/2006/relationships/hyperlink" Target="https://www.unicef.is/aftur-i-skola"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instagram.com/p/DVd86MDDUi5/?img_index=1" TargetMode="External"/><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QKU8Kg1WBtk?feature=oembed" TargetMode="External"/><Relationship Id="rId5" Type="http://schemas.openxmlformats.org/officeDocument/2006/relationships/image" Target="../media/image3.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A3HPWDPS6Pk?feature=oembed" TargetMode="External"/><Relationship Id="rId5" Type="http://schemas.openxmlformats.org/officeDocument/2006/relationships/image" Target="../media/image3.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hyperlink" Target="chrome-extension://efaidnbmnnnibpcajpcglclefindmkaj/https:/uniceficeland.cdn.prismic.io/uniceficeland/3693cdd1-b628-40e6-baed-e7bea3da1a53_HREYFINGIN_2023_aheitablad.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uniceficeland.cdn.prismic.io/uniceficeland/65dc6b703a605798c18c3f0a_2024_kynningarbref_a%C3%B0standendur.pdf" TargetMode="External"/><Relationship Id="rId5" Type="http://schemas.openxmlformats.org/officeDocument/2006/relationships/hyperlink" Target="https://uniceficeland.cdn.prismic.io/uniceficeland/f989375e-fbdf-444b-8a20-77adac178a85_2024_HREYFINGIN_FRAMKV%C3%86MDAB%C3%86KLINGUR.pdf" TargetMode="External"/><Relationship Id="rId4" Type="http://schemas.openxmlformats.org/officeDocument/2006/relationships/hyperlink" Target="https://uniceficeland.cdn.prismic.io/uniceficeland/d496fc36-dec6-4b52-9e6e-b1cb16c66567_2024_HREYFINGIN_KYNNINGARB.pdf"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s://spilari.nyr.ruv.is/krakkaruv/spila/vid-eigum-oll-rettindi/32542/9mb0v1" TargetMode="External"/><Relationship Id="rId3" Type="http://schemas.openxmlformats.org/officeDocument/2006/relationships/hyperlink" Target="https://www.youtube.com/watch?v=71AMWFaTr3Q&amp;list=PLmoSvq6M6wmqd3yi91yoFGCEI5091p8SR" TargetMode="External"/><Relationship Id="rId7" Type="http://schemas.openxmlformats.org/officeDocument/2006/relationships/hyperlink" Target="https://spilari.nyr.ruv.is/krakkaruv/spila/barnasattmali-tiu-ara/34460/a8kbe1"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www.unicef.is/rettindaratleikur" TargetMode="External"/><Relationship Id="rId5" Type="http://schemas.openxmlformats.org/officeDocument/2006/relationships/hyperlink" Target="https://www.barnasattmali.is/" TargetMode="External"/><Relationship Id="rId4" Type="http://schemas.openxmlformats.org/officeDocument/2006/relationships/hyperlink" Target="https://www.unicef.is/umakademiuna" TargetMode="Externa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E079-BFA2-4882-6DCC-092A3106F1C1}"/>
              </a:ext>
            </a:extLst>
          </p:cNvPr>
          <p:cNvSpPr>
            <a:spLocks noGrp="1"/>
          </p:cNvSpPr>
          <p:nvPr>
            <p:ph type="ctrTitle"/>
          </p:nvPr>
        </p:nvSpPr>
        <p:spPr/>
        <p:txBody>
          <a:bodyPr/>
          <a:lstStyle/>
          <a:p>
            <a:endParaRPr lang="is-IS"/>
          </a:p>
        </p:txBody>
      </p:sp>
      <p:sp>
        <p:nvSpPr>
          <p:cNvPr id="3" name="Subtitle 2">
            <a:extLst>
              <a:ext uri="{FF2B5EF4-FFF2-40B4-BE49-F238E27FC236}">
                <a16:creationId xmlns:a16="http://schemas.microsoft.com/office/drawing/2014/main" id="{473ACE18-7913-8FBE-7135-9310FE86A5E2}"/>
              </a:ext>
            </a:extLst>
          </p:cNvPr>
          <p:cNvSpPr>
            <a:spLocks noGrp="1"/>
          </p:cNvSpPr>
          <p:nvPr>
            <p:ph type="subTitle" idx="1"/>
          </p:nvPr>
        </p:nvSpPr>
        <p:spPr/>
        <p:txBody>
          <a:bodyPr/>
          <a:lstStyle/>
          <a:p>
            <a:endParaRPr lang="is-IS"/>
          </a:p>
        </p:txBody>
      </p:sp>
      <p:pic>
        <p:nvPicPr>
          <p:cNvPr id="4" name="Picture 3" descr="A blue background with colorful stripes&#10;&#10;Description automatically generated">
            <a:extLst>
              <a:ext uri="{FF2B5EF4-FFF2-40B4-BE49-F238E27FC236}">
                <a16:creationId xmlns:a16="http://schemas.microsoft.com/office/drawing/2014/main" id="{FB47D4E7-88B4-0EF5-CE80-7FCA858D7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570460" cy="6857999"/>
          </a:xfrm>
          <a:prstGeom prst="rect">
            <a:avLst/>
          </a:prstGeom>
        </p:spPr>
      </p:pic>
      <p:sp>
        <p:nvSpPr>
          <p:cNvPr id="5" name="TextBox 4">
            <a:extLst>
              <a:ext uri="{FF2B5EF4-FFF2-40B4-BE49-F238E27FC236}">
                <a16:creationId xmlns:a16="http://schemas.microsoft.com/office/drawing/2014/main" id="{F9B027CC-0DE8-0BD0-3654-D08F9ECDF03D}"/>
              </a:ext>
            </a:extLst>
          </p:cNvPr>
          <p:cNvSpPr txBox="1"/>
          <p:nvPr/>
        </p:nvSpPr>
        <p:spPr>
          <a:xfrm>
            <a:off x="5575299" y="5956571"/>
            <a:ext cx="5424256" cy="369332"/>
          </a:xfrm>
          <a:prstGeom prst="rect">
            <a:avLst/>
          </a:prstGeom>
          <a:noFill/>
        </p:spPr>
        <p:txBody>
          <a:bodyPr wrap="square" rtlCol="0">
            <a:spAutoFit/>
          </a:bodyPr>
          <a:lstStyle/>
          <a:p>
            <a:r>
              <a:rPr lang="is-IS">
                <a:solidFill>
                  <a:schemeClr val="bg1"/>
                </a:solidFill>
                <a:latin typeface="Noto Sans Batak" panose="020B0502040504020204" pitchFamily="34" charset="0"/>
              </a:rPr>
              <a:t>Leiðbeiningar fyrir kennara, vor 2026</a:t>
            </a:r>
          </a:p>
        </p:txBody>
      </p:sp>
      <p:pic>
        <p:nvPicPr>
          <p:cNvPr id="9" name="Picture 8">
            <a:extLst>
              <a:ext uri="{FF2B5EF4-FFF2-40B4-BE49-F238E27FC236}">
                <a16:creationId xmlns:a16="http://schemas.microsoft.com/office/drawing/2014/main" id="{2FFEF16F-8853-FB71-0A02-E1289513B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07" b="7707"/>
          <a:stretch/>
        </p:blipFill>
        <p:spPr>
          <a:xfrm>
            <a:off x="5659705" y="2703162"/>
            <a:ext cx="5421513" cy="3090644"/>
          </a:xfrm>
          <a:prstGeom prst="rect">
            <a:avLst/>
          </a:prstGeom>
        </p:spPr>
      </p:pic>
      <p:pic>
        <p:nvPicPr>
          <p:cNvPr id="8" name="Picture 7">
            <a:extLst>
              <a:ext uri="{FF2B5EF4-FFF2-40B4-BE49-F238E27FC236}">
                <a16:creationId xmlns:a16="http://schemas.microsoft.com/office/drawing/2014/main" id="{8BE88562-EE0C-61EE-E51A-C80241D71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711" y="87904"/>
            <a:ext cx="1309289" cy="946818"/>
          </a:xfrm>
          <a:prstGeom prst="rect">
            <a:avLst/>
          </a:prstGeom>
        </p:spPr>
      </p:pic>
    </p:spTree>
    <p:extLst>
      <p:ext uri="{BB962C8B-B14F-4D97-AF65-F5344CB8AC3E}">
        <p14:creationId xmlns:p14="http://schemas.microsoft.com/office/powerpoint/2010/main" val="259022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5F66-C0A3-27B2-5765-66D92B8D1C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31F087-4C60-BEB5-0299-7F77DDA0AA0F}"/>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pic>
        <p:nvPicPr>
          <p:cNvPr id="4" name="Picture 3">
            <a:extLst>
              <a:ext uri="{FF2B5EF4-FFF2-40B4-BE49-F238E27FC236}">
                <a16:creationId xmlns:a16="http://schemas.microsoft.com/office/drawing/2014/main" id="{6C6AF850-508B-3429-8810-DE07B2220E7B}"/>
              </a:ext>
            </a:extLst>
          </p:cNvPr>
          <p:cNvPicPr>
            <a:picLocks noChangeAspect="1"/>
          </p:cNvPicPr>
          <p:nvPr/>
        </p:nvPicPr>
        <p:blipFill>
          <a:blip r:embed="rId3"/>
          <a:srcRect/>
          <a:stretch/>
        </p:blipFill>
        <p:spPr>
          <a:xfrm>
            <a:off x="10696575" y="0"/>
            <a:ext cx="953806" cy="953806"/>
          </a:xfrm>
          <a:prstGeom prst="rect">
            <a:avLst/>
          </a:prstGeom>
        </p:spPr>
      </p:pic>
      <p:sp>
        <p:nvSpPr>
          <p:cNvPr id="6" name="TextBox 5">
            <a:extLst>
              <a:ext uri="{FF2B5EF4-FFF2-40B4-BE49-F238E27FC236}">
                <a16:creationId xmlns:a16="http://schemas.microsoft.com/office/drawing/2014/main" id="{B7ED05F0-F2E0-4C69-3786-D3C673E18F63}"/>
              </a:ext>
            </a:extLst>
          </p:cNvPr>
          <p:cNvSpPr txBox="1"/>
          <p:nvPr/>
        </p:nvSpPr>
        <p:spPr>
          <a:xfrm>
            <a:off x="277943" y="484308"/>
            <a:ext cx="5019675" cy="738664"/>
          </a:xfrm>
          <a:prstGeom prst="rect">
            <a:avLst/>
          </a:prstGeom>
          <a:noFill/>
        </p:spPr>
        <p:txBody>
          <a:bodyPr wrap="square" lIns="91440" tIns="45720" rIns="91440" bIns="45720" rtlCol="0" anchor="t">
            <a:spAutoFit/>
          </a:bodyPr>
          <a:lstStyle/>
          <a:p>
            <a:r>
              <a:rPr lang="is-IS" sz="2400" b="1">
                <a:solidFill>
                  <a:schemeClr val="bg1"/>
                </a:solidFill>
                <a:latin typeface="Noto Sans Batak" panose="020B0502040504020204" pitchFamily="34" charset="0"/>
                <a:ea typeface="+mn-lt"/>
                <a:cs typeface="+mn-lt"/>
              </a:rPr>
              <a:t>Undirbúningur kennara</a:t>
            </a:r>
          </a:p>
          <a:p>
            <a:endParaRPr lang="is-IS"/>
          </a:p>
        </p:txBody>
      </p:sp>
      <p:pic>
        <p:nvPicPr>
          <p:cNvPr id="9" name="Picture 8" descr="A blue text on a white background&#10;&#10;Description automatically generated">
            <a:extLst>
              <a:ext uri="{FF2B5EF4-FFF2-40B4-BE49-F238E27FC236}">
                <a16:creationId xmlns:a16="http://schemas.microsoft.com/office/drawing/2014/main" id="{5C5CA6D2-E7D6-9439-FF5C-8834FCC20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pic>
        <p:nvPicPr>
          <p:cNvPr id="5" name="Picture Placeholder 3" descr="Section break photo option: child in winter clothes standing outdoors in front of tent">
            <a:extLst>
              <a:ext uri="{FF2B5EF4-FFF2-40B4-BE49-F238E27FC236}">
                <a16:creationId xmlns:a16="http://schemas.microsoft.com/office/drawing/2014/main" id="{063645B0-A4E3-2D97-1BF1-4A3B4A86B8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90731" y="1"/>
            <a:ext cx="5501269" cy="6857999"/>
          </a:xfrm>
          <a:prstGeom prst="rect">
            <a:avLst/>
          </a:prstGeom>
          <a:solidFill>
            <a:schemeClr val="bg2"/>
          </a:solidFill>
          <a:ln>
            <a:noFill/>
          </a:ln>
        </p:spPr>
      </p:pic>
      <p:sp>
        <p:nvSpPr>
          <p:cNvPr id="12" name="TextBox 11">
            <a:extLst>
              <a:ext uri="{FF2B5EF4-FFF2-40B4-BE49-F238E27FC236}">
                <a16:creationId xmlns:a16="http://schemas.microsoft.com/office/drawing/2014/main" id="{17CF92BC-3DAF-D8F6-5057-A0B46CCB9A38}"/>
              </a:ext>
            </a:extLst>
          </p:cNvPr>
          <p:cNvSpPr txBox="1"/>
          <p:nvPr/>
        </p:nvSpPr>
        <p:spPr>
          <a:xfrm rot="10800000" flipV="1">
            <a:off x="9839686" y="6702524"/>
            <a:ext cx="2359878" cy="230832"/>
          </a:xfrm>
          <a:prstGeom prst="rect">
            <a:avLst/>
          </a:prstGeom>
          <a:noFill/>
        </p:spPr>
        <p:txBody>
          <a:bodyPr wrap="square" lIns="91440" tIns="45720" rIns="91440" bIns="45720" rtlCol="0" anchor="t">
            <a:spAutoFit/>
          </a:bodyPr>
          <a:lstStyle/>
          <a:p>
            <a:pPr algn="r"/>
            <a:r>
              <a:rPr lang="en-US" sz="900">
                <a:solidFill>
                  <a:srgbClr val="F0F0F0"/>
                </a:solidFill>
                <a:latin typeface="-apple-system-font"/>
                <a:cs typeface="Arial" panose="020B0604020202020204"/>
              </a:rPr>
              <a:t>© UNICEF/UN0581299/</a:t>
            </a:r>
            <a:r>
              <a:rPr lang="en-US" sz="900" err="1">
                <a:solidFill>
                  <a:srgbClr val="F0F0F0"/>
                </a:solidFill>
                <a:latin typeface="-apple-system-font"/>
                <a:cs typeface="Arial" panose="020B0604020202020204"/>
              </a:rPr>
              <a:t>Almatar</a:t>
            </a:r>
            <a:endParaRPr lang="en-US"/>
          </a:p>
        </p:txBody>
      </p:sp>
      <p:sp>
        <p:nvSpPr>
          <p:cNvPr id="17" name="TextBox 16">
            <a:extLst>
              <a:ext uri="{FF2B5EF4-FFF2-40B4-BE49-F238E27FC236}">
                <a16:creationId xmlns:a16="http://schemas.microsoft.com/office/drawing/2014/main" id="{F4DCF0BB-80D9-D7F6-16E6-874F5A848D5D}"/>
              </a:ext>
            </a:extLst>
          </p:cNvPr>
          <p:cNvSpPr txBox="1"/>
          <p:nvPr/>
        </p:nvSpPr>
        <p:spPr>
          <a:xfrm>
            <a:off x="322846" y="2105919"/>
            <a:ext cx="6099312" cy="3416320"/>
          </a:xfrm>
          <a:prstGeom prst="rect">
            <a:avLst/>
          </a:prstGeom>
          <a:noFill/>
        </p:spPr>
        <p:txBody>
          <a:bodyPr wrap="square">
            <a:spAutoFit/>
          </a:bodyPr>
          <a:lstStyle/>
          <a:p>
            <a:pPr marL="342900" indent="-342900">
              <a:buFont typeface="+mj-lt"/>
              <a:buAutoNum type="arabicPeriod"/>
            </a:pPr>
            <a:r>
              <a:rPr lang="is-IS" b="1">
                <a:solidFill>
                  <a:schemeClr val="bg1"/>
                </a:solidFill>
                <a:latin typeface="Noto Sans Batak" panose="020B0502040504020204" pitchFamily="34" charset="0"/>
                <a:hlinkClick r:id="rId6">
                  <a:extLst>
                    <a:ext uri="{A12FA001-AC4F-418D-AE19-62706E023703}">
                      <ahyp:hlinkClr xmlns:ahyp="http://schemas.microsoft.com/office/drawing/2018/hyperlinkcolor" val="tx"/>
                    </a:ext>
                  </a:extLst>
                </a:hlinkClick>
              </a:rPr>
              <a:t>Hér má finna leiðbeiningar frá UNICEF á Íslandi um að tala við börn um stríð</a:t>
            </a:r>
            <a:br>
              <a:rPr lang="is-IS" b="1">
                <a:solidFill>
                  <a:schemeClr val="bg1"/>
                </a:solidFill>
                <a:latin typeface="Noto Sans Batak" panose="020B0502040504020204" pitchFamily="34" charset="0"/>
              </a:rPr>
            </a:br>
            <a:endParaRPr lang="is-IS" b="1">
              <a:solidFill>
                <a:schemeClr val="bg1"/>
              </a:solidFill>
              <a:latin typeface="Noto Sans Batak" panose="020B0502040504020204" pitchFamily="34" charset="0"/>
            </a:endParaRPr>
          </a:p>
          <a:p>
            <a:pPr marL="342900" indent="-342900">
              <a:buFont typeface="+mj-lt"/>
              <a:buAutoNum type="arabicPeriod"/>
            </a:pP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Hér</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er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upplýsingasíða</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UNICEF á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Íslandi</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um Gaza: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Aftur</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til</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náms</a:t>
            </a:r>
            <a:r>
              <a:rPr lang="en-US" b="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7">
                  <a:extLst>
                    <a:ext uri="{A12FA001-AC4F-418D-AE19-62706E023703}">
                      <ahyp:hlinkClr xmlns:ahyp="http://schemas.microsoft.com/office/drawing/2018/hyperlinkcolor" val="tx"/>
                    </a:ext>
                  </a:extLst>
                </a:hlinkClick>
              </a:rPr>
              <a:t>verkefnið</a:t>
            </a:r>
            <a:br>
              <a:rPr lang="en-US" b="1">
                <a:solidFill>
                  <a:schemeClr val="bg1"/>
                </a:solidFill>
                <a:latin typeface="Noto Sans Batak" panose="020B0502040504020204" pitchFamily="34" charset="0"/>
                <a:cs typeface="Segoe UI"/>
              </a:rPr>
            </a:br>
            <a:endParaRPr lang="en-US" b="1">
              <a:solidFill>
                <a:schemeClr val="bg1"/>
              </a:solidFill>
              <a:latin typeface="Noto Sans Batak" panose="020B0502040504020204" pitchFamily="34" charset="0"/>
              <a:cs typeface="Segoe UI"/>
            </a:endParaRPr>
          </a:p>
          <a:p>
            <a:pPr marL="342900" indent="-342900">
              <a:buFont typeface="+mj-lt"/>
              <a:buAutoNum type="arabicPeriod"/>
            </a:pP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Hér</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má</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finna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fjögur</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stutt</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myndbönd</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með</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enskum</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texta</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um Gaza: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Aftur</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til</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náms</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verkefni</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UNICEF.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Það</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má</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einnig</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sýna</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nemendum</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þessi</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myndbönd</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ef</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það</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hentar</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hafið</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í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huga</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að</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þau</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henta</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frekar</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eldri</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nemendum</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en</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 </a:t>
            </a:r>
            <a:r>
              <a:rPr lang="en-US" b="1" err="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yngri</a:t>
            </a:r>
            <a:r>
              <a:rPr lang="en-US" b="1">
                <a:solidFill>
                  <a:schemeClr val="bg1"/>
                </a:solidFill>
                <a:latin typeface="Noto Sans Batak" panose="020B0502040504020204" pitchFamily="34" charset="0"/>
                <a:cs typeface="Segoe UI"/>
                <a:hlinkClick r:id="rId8">
                  <a:extLst>
                    <a:ext uri="{A12FA001-AC4F-418D-AE19-62706E023703}">
                      <ahyp:hlinkClr xmlns:ahyp="http://schemas.microsoft.com/office/drawing/2018/hyperlinkcolor" val="tx"/>
                    </a:ext>
                  </a:extLst>
                </a:hlinkClick>
              </a:rPr>
              <a:t>.</a:t>
            </a:r>
            <a:endParaRPr lang="en-US" b="1">
              <a:solidFill>
                <a:schemeClr val="bg1"/>
              </a:solidFill>
              <a:latin typeface="Noto Sans Batak" panose="020B0502040504020204" pitchFamily="34" charset="0"/>
              <a:cs typeface="Segoe UI"/>
            </a:endParaRPr>
          </a:p>
          <a:p>
            <a:pPr marL="342900" indent="-342900">
              <a:buFont typeface="+mj-lt"/>
              <a:buAutoNum type="arabicPeriod"/>
            </a:pPr>
            <a:endParaRPr lang="en-US">
              <a:solidFill>
                <a:schemeClr val="bg1"/>
              </a:solidFill>
              <a:latin typeface="Noto Sans Batak" panose="020B0502040504020204" pitchFamily="34" charset="0"/>
              <a:cs typeface="Segoe UI"/>
            </a:endParaRPr>
          </a:p>
          <a:p>
            <a:pPr marL="342900" indent="-342900">
              <a:buFont typeface="+mj-lt"/>
              <a:buAutoNum type="arabicPeriod"/>
            </a:pPr>
            <a:endParaRPr lang="is-IS" b="1">
              <a:solidFill>
                <a:schemeClr val="bg1"/>
              </a:solidFill>
              <a:latin typeface="Noto Sans Batak" panose="020B0502040504020204" pitchFamily="34" charset="0"/>
            </a:endParaRPr>
          </a:p>
        </p:txBody>
      </p:sp>
      <p:sp>
        <p:nvSpPr>
          <p:cNvPr id="18" name="TextBox 17">
            <a:extLst>
              <a:ext uri="{FF2B5EF4-FFF2-40B4-BE49-F238E27FC236}">
                <a16:creationId xmlns:a16="http://schemas.microsoft.com/office/drawing/2014/main" id="{1E218D50-91C6-AC6E-9B3A-1F2A5F947991}"/>
              </a:ext>
            </a:extLst>
          </p:cNvPr>
          <p:cNvSpPr txBox="1"/>
          <p:nvPr/>
        </p:nvSpPr>
        <p:spPr>
          <a:xfrm>
            <a:off x="277943" y="1086115"/>
            <a:ext cx="6189118" cy="646331"/>
          </a:xfrm>
          <a:prstGeom prst="rect">
            <a:avLst/>
          </a:prstGeom>
          <a:noFill/>
        </p:spPr>
        <p:txBody>
          <a:bodyPr wrap="square" rtlCol="0">
            <a:spAutoFit/>
          </a:bodyPr>
          <a:lstStyle/>
          <a:p>
            <a:r>
              <a:rPr lang="en-US" err="1">
                <a:solidFill>
                  <a:schemeClr val="bg1"/>
                </a:solidFill>
                <a:latin typeface="Noto Sans Batak" panose="020B0502040504020204" pitchFamily="34" charset="0"/>
              </a:rPr>
              <a:t>Það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getur</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verið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snúið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að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ræða</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stór</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heimsmál</a:t>
            </a:r>
            <a:r>
              <a:rPr lang="en-US">
                <a:solidFill>
                  <a:schemeClr val="bg1"/>
                </a:solidFill>
                <a:latin typeface="Noto Sans Batak" panose="020B0502040504020204" pitchFamily="34" charset="0"/>
              </a:rPr>
              <a:t> á </a:t>
            </a:r>
            <a:r>
              <a:rPr lang="en-US" err="1">
                <a:solidFill>
                  <a:schemeClr val="bg1"/>
                </a:solidFill>
                <a:latin typeface="Noto Sans Batak" panose="020B0502040504020204" pitchFamily="34" charset="0"/>
              </a:rPr>
              <a:t>borð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við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stríð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við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börn</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það</a:t>
            </a:r>
            <a:r>
              <a:rPr lang="en-US">
                <a:solidFill>
                  <a:schemeClr val="bg1"/>
                </a:solidFill>
                <a:latin typeface="Noto Sans Batak" panose="020B0502040504020204" pitchFamily="34" charset="0"/>
              </a:rPr>
              <a:t> er </a:t>
            </a:r>
            <a:r>
              <a:rPr lang="en-US" err="1">
                <a:solidFill>
                  <a:schemeClr val="bg1"/>
                </a:solidFill>
                <a:latin typeface="Noto Sans Batak" panose="020B0502040504020204" pitchFamily="34" charset="0"/>
              </a:rPr>
              <a:t>samt</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mikilvægt</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að</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gera</a:t>
            </a:r>
            <a:r>
              <a:rPr lang="en-US">
                <a:solidFill>
                  <a:schemeClr val="bg1"/>
                </a:solidFill>
                <a:latin typeface="Noto Sans Batak" panose="020B0502040504020204" pitchFamily="34" charset="0"/>
              </a:rPr>
              <a:t> </a:t>
            </a:r>
            <a:r>
              <a:rPr lang="en-US" err="1">
                <a:solidFill>
                  <a:schemeClr val="bg1"/>
                </a:solidFill>
                <a:latin typeface="Noto Sans Batak" panose="020B0502040504020204" pitchFamily="34" charset="0"/>
              </a:rPr>
              <a:t>það</a:t>
            </a:r>
            <a:r>
              <a:rPr lang="en-US">
                <a:solidFill>
                  <a:schemeClr val="bg1"/>
                </a:solidFill>
                <a:latin typeface="Noto Sans Batak" panose="020B0502040504020204" pitchFamily="34" charset="0"/>
              </a:rPr>
              <a:t>. </a:t>
            </a:r>
            <a:endParaRPr lang="is-IS">
              <a:solidFill>
                <a:schemeClr val="bg1"/>
              </a:solidFill>
              <a:latin typeface="Noto Sans Batak" panose="020B0502040504020204" pitchFamily="34" charset="0"/>
            </a:endParaRPr>
          </a:p>
        </p:txBody>
      </p:sp>
      <p:pic>
        <p:nvPicPr>
          <p:cNvPr id="2" name="Picture 1">
            <a:extLst>
              <a:ext uri="{FF2B5EF4-FFF2-40B4-BE49-F238E27FC236}">
                <a16:creationId xmlns:a16="http://schemas.microsoft.com/office/drawing/2014/main" id="{CD3774F0-435F-FCB2-E062-9752440970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20636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young child writing on a chalkboard&#10;&#10;Description automatically generated">
            <a:extLst>
              <a:ext uri="{FF2B5EF4-FFF2-40B4-BE49-F238E27FC236}">
                <a16:creationId xmlns:a16="http://schemas.microsoft.com/office/drawing/2014/main" id="{14DD750A-3718-9201-241D-D076FAE98C00}"/>
              </a:ext>
            </a:extLst>
          </p:cNvPr>
          <p:cNvPicPr>
            <a:picLocks noChangeAspect="1"/>
          </p:cNvPicPr>
          <p:nvPr/>
        </p:nvPicPr>
        <p:blipFill rotWithShape="1">
          <a:blip r:embed="rId3">
            <a:extLst>
              <a:ext uri="{28A0092B-C50C-407E-A947-70E740481C1C}">
                <a14:useLocalDpi xmlns:a14="http://schemas.microsoft.com/office/drawing/2010/main" val="0"/>
              </a:ext>
            </a:extLst>
          </a:blip>
          <a:srcRect l="16142" t="11071" r="41774"/>
          <a:stretch/>
        </p:blipFill>
        <p:spPr>
          <a:xfrm>
            <a:off x="7237830" y="1"/>
            <a:ext cx="4964039" cy="6858000"/>
          </a:xfrm>
          <a:prstGeom prst="rect">
            <a:avLst/>
          </a:prstGeom>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sp>
        <p:nvSpPr>
          <p:cNvPr id="11" name="TextBox 10">
            <a:extLst>
              <a:ext uri="{FF2B5EF4-FFF2-40B4-BE49-F238E27FC236}">
                <a16:creationId xmlns:a16="http://schemas.microsoft.com/office/drawing/2014/main" id="{9618C096-F5EF-0FA5-B8D9-4CCB7DB3A95C}"/>
              </a:ext>
            </a:extLst>
          </p:cNvPr>
          <p:cNvSpPr txBox="1"/>
          <p:nvPr/>
        </p:nvSpPr>
        <p:spPr>
          <a:xfrm>
            <a:off x="745336" y="1490758"/>
            <a:ext cx="6063482" cy="584775"/>
          </a:xfrm>
          <a:prstGeom prst="rect">
            <a:avLst/>
          </a:prstGeom>
          <a:noFill/>
          <a:ln w="19050">
            <a:noFill/>
          </a:ln>
        </p:spPr>
        <p:txBody>
          <a:bodyPr wrap="square" lIns="91440" tIns="45720" rIns="91440" bIns="45720" rtlCol="0" anchor="t">
            <a:spAutoFit/>
          </a:bodyPr>
          <a:lstStyle/>
          <a:p>
            <a:r>
              <a:rPr lang="is-IS">
                <a:solidFill>
                  <a:schemeClr val="bg1"/>
                </a:solidFill>
                <a:latin typeface="Noto Sans Batak" panose="020B0502040504020204" pitchFamily="34" charset="0"/>
              </a:rPr>
              <a:t>Kynning Barnasáttmálanum.</a:t>
            </a:r>
          </a:p>
          <a:p>
            <a:r>
              <a:rPr lang="is-IS" sz="1400" err="1">
                <a:solidFill>
                  <a:schemeClr val="bg1"/>
                </a:solidFill>
                <a:latin typeface="Noto Sans Batak" panose="020B0502040504020204" pitchFamily="34" charset="0"/>
              </a:rPr>
              <a:t>Glærur</a:t>
            </a:r>
            <a:r>
              <a:rPr lang="is-IS" sz="1400">
                <a:solidFill>
                  <a:schemeClr val="bg1"/>
                </a:solidFill>
                <a:latin typeface="Noto Sans Batak" panose="020B0502040504020204" pitchFamily="34" charset="0"/>
              </a:rPr>
              <a:t> 12-14</a:t>
            </a:r>
          </a:p>
        </p:txBody>
      </p:sp>
      <p:sp>
        <p:nvSpPr>
          <p:cNvPr id="14" name="TextBox 13">
            <a:extLst>
              <a:ext uri="{FF2B5EF4-FFF2-40B4-BE49-F238E27FC236}">
                <a16:creationId xmlns:a16="http://schemas.microsoft.com/office/drawing/2014/main" id="{BDFC97D7-B245-52CB-8AD8-3CAACC1F3F16}"/>
              </a:ext>
            </a:extLst>
          </p:cNvPr>
          <p:cNvSpPr txBox="1"/>
          <p:nvPr/>
        </p:nvSpPr>
        <p:spPr>
          <a:xfrm>
            <a:off x="745336" y="783856"/>
            <a:ext cx="5059680" cy="400110"/>
          </a:xfrm>
          <a:prstGeom prst="rect">
            <a:avLst/>
          </a:prstGeom>
          <a:noFill/>
        </p:spPr>
        <p:txBody>
          <a:bodyPr wrap="square" lIns="91440" tIns="45720" rIns="91440" bIns="45720" rtlCol="0" anchor="t">
            <a:spAutoFit/>
          </a:bodyPr>
          <a:lstStyle/>
          <a:p>
            <a:r>
              <a:rPr lang="is-IS" sz="2000" b="1">
                <a:solidFill>
                  <a:schemeClr val="bg1"/>
                </a:solidFill>
                <a:latin typeface="Noto Sans Batak" panose="020B0502040504020204" pitchFamily="34" charset="0"/>
              </a:rPr>
              <a:t>Verkefni fyrir öll skólastig  </a:t>
            </a:r>
          </a:p>
        </p:txBody>
      </p:sp>
      <p:sp>
        <p:nvSpPr>
          <p:cNvPr id="16" name="TextBox 15">
            <a:extLst>
              <a:ext uri="{FF2B5EF4-FFF2-40B4-BE49-F238E27FC236}">
                <a16:creationId xmlns:a16="http://schemas.microsoft.com/office/drawing/2014/main" id="{E7659C39-F4F6-9595-7826-EF78F238168B}"/>
              </a:ext>
            </a:extLst>
          </p:cNvPr>
          <p:cNvSpPr txBox="1"/>
          <p:nvPr/>
        </p:nvSpPr>
        <p:spPr>
          <a:xfrm>
            <a:off x="745336" y="2248340"/>
            <a:ext cx="6360346" cy="584775"/>
          </a:xfrm>
          <a:prstGeom prst="rect">
            <a:avLst/>
          </a:prstGeom>
          <a:noFill/>
        </p:spPr>
        <p:txBody>
          <a:bodyPr wrap="square" lIns="91440" tIns="45720" rIns="91440" bIns="45720" anchor="t">
            <a:spAutoFit/>
          </a:bodyPr>
          <a:lstStyle/>
          <a:p>
            <a:r>
              <a:rPr lang="is-IS">
                <a:solidFill>
                  <a:schemeClr val="bg1"/>
                </a:solidFill>
                <a:latin typeface="Noto Sans Batak" panose="020B0502040504020204" pitchFamily="34" charset="0"/>
              </a:rPr>
              <a:t>Myndband: Krakkar spyrja! Börn og stríð</a:t>
            </a:r>
            <a:br>
              <a:rPr lang="is-IS">
                <a:solidFill>
                  <a:schemeClr val="bg1"/>
                </a:solidFill>
                <a:latin typeface="Noto Sans Batak" panose="020B0502040504020204" pitchFamily="34" charset="0"/>
              </a:rPr>
            </a:br>
            <a:r>
              <a:rPr lang="is-IS" sz="1400" err="1">
                <a:solidFill>
                  <a:schemeClr val="bg1"/>
                </a:solidFill>
                <a:latin typeface="Noto Sans Batak" panose="020B0502040504020204" pitchFamily="34" charset="0"/>
              </a:rPr>
              <a:t>Glæra</a:t>
            </a:r>
            <a:r>
              <a:rPr lang="is-IS" sz="1400">
                <a:solidFill>
                  <a:schemeClr val="bg1"/>
                </a:solidFill>
                <a:latin typeface="Noto Sans Batak" panose="020B0502040504020204" pitchFamily="34" charset="0"/>
              </a:rPr>
              <a:t> 15</a:t>
            </a:r>
          </a:p>
        </p:txBody>
      </p:sp>
      <p:sp>
        <p:nvSpPr>
          <p:cNvPr id="18" name="TextBox 17">
            <a:extLst>
              <a:ext uri="{FF2B5EF4-FFF2-40B4-BE49-F238E27FC236}">
                <a16:creationId xmlns:a16="http://schemas.microsoft.com/office/drawing/2014/main" id="{0DDAC037-2E70-01D9-A808-C2E0234B7055}"/>
              </a:ext>
            </a:extLst>
          </p:cNvPr>
          <p:cNvSpPr txBox="1"/>
          <p:nvPr/>
        </p:nvSpPr>
        <p:spPr>
          <a:xfrm>
            <a:off x="776718" y="3762334"/>
            <a:ext cx="6096000" cy="584775"/>
          </a:xfrm>
          <a:prstGeom prst="rect">
            <a:avLst/>
          </a:prstGeom>
          <a:noFill/>
        </p:spPr>
        <p:txBody>
          <a:bodyPr wrap="square" lIns="91440" tIns="45720" rIns="91440" bIns="45720" anchor="t">
            <a:spAutoFit/>
          </a:bodyPr>
          <a:lstStyle/>
          <a:p>
            <a:r>
              <a:rPr lang="is-IS" sz="1800">
                <a:solidFill>
                  <a:schemeClr val="bg1"/>
                </a:solidFill>
                <a:latin typeface="Noto Sans Batak" panose="020B0502040504020204" pitchFamily="34" charset="0"/>
              </a:rPr>
              <a:t>Umræðupunktar fyrir myndbönd</a:t>
            </a:r>
          </a:p>
          <a:p>
            <a:r>
              <a:rPr lang="is-IS" sz="1400" err="1">
                <a:solidFill>
                  <a:schemeClr val="bg1"/>
                </a:solidFill>
                <a:latin typeface="Noto Sans Batak" panose="020B0502040504020204" pitchFamily="34" charset="0"/>
              </a:rPr>
              <a:t>Glærur</a:t>
            </a:r>
            <a:r>
              <a:rPr lang="is-IS" sz="1400">
                <a:solidFill>
                  <a:schemeClr val="bg1"/>
                </a:solidFill>
                <a:latin typeface="Noto Sans Batak" panose="020B0502040504020204" pitchFamily="34" charset="0"/>
              </a:rPr>
              <a:t> 17-19</a:t>
            </a:r>
          </a:p>
        </p:txBody>
      </p:sp>
      <p:sp>
        <p:nvSpPr>
          <p:cNvPr id="22" name="TextBox 21">
            <a:extLst>
              <a:ext uri="{FF2B5EF4-FFF2-40B4-BE49-F238E27FC236}">
                <a16:creationId xmlns:a16="http://schemas.microsoft.com/office/drawing/2014/main" id="{9D9A90FE-16DF-6388-ECF6-79E6F21653C2}"/>
              </a:ext>
            </a:extLst>
          </p:cNvPr>
          <p:cNvSpPr txBox="1"/>
          <p:nvPr/>
        </p:nvSpPr>
        <p:spPr>
          <a:xfrm>
            <a:off x="745336" y="4531743"/>
            <a:ext cx="6779929" cy="861774"/>
          </a:xfrm>
          <a:custGeom>
            <a:avLst/>
            <a:gdLst>
              <a:gd name="csX0" fmla="*/ 0 w 6779929"/>
              <a:gd name="csY0" fmla="*/ 0 h 861774"/>
              <a:gd name="csX1" fmla="*/ 497195 w 6779929"/>
              <a:gd name="csY1" fmla="*/ 0 h 861774"/>
              <a:gd name="csX2" fmla="*/ 858791 w 6779929"/>
              <a:gd name="csY2" fmla="*/ 0 h 861774"/>
              <a:gd name="csX3" fmla="*/ 1559384 w 6779929"/>
              <a:gd name="csY3" fmla="*/ 0 h 861774"/>
              <a:gd name="csX4" fmla="*/ 2056578 w 6779929"/>
              <a:gd name="csY4" fmla="*/ 0 h 861774"/>
              <a:gd name="csX5" fmla="*/ 2553773 w 6779929"/>
              <a:gd name="csY5" fmla="*/ 0 h 861774"/>
              <a:gd name="csX6" fmla="*/ 3254366 w 6779929"/>
              <a:gd name="csY6" fmla="*/ 0 h 861774"/>
              <a:gd name="csX7" fmla="*/ 3683761 w 6779929"/>
              <a:gd name="csY7" fmla="*/ 0 h 861774"/>
              <a:gd name="csX8" fmla="*/ 4384354 w 6779929"/>
              <a:gd name="csY8" fmla="*/ 0 h 861774"/>
              <a:gd name="csX9" fmla="*/ 5084947 w 6779929"/>
              <a:gd name="csY9" fmla="*/ 0 h 861774"/>
              <a:gd name="csX10" fmla="*/ 5649941 w 6779929"/>
              <a:gd name="csY10" fmla="*/ 0 h 861774"/>
              <a:gd name="csX11" fmla="*/ 6779929 w 6779929"/>
              <a:gd name="csY11" fmla="*/ 0 h 861774"/>
              <a:gd name="csX12" fmla="*/ 6779929 w 6779929"/>
              <a:gd name="csY12" fmla="*/ 422269 h 861774"/>
              <a:gd name="csX13" fmla="*/ 6779929 w 6779929"/>
              <a:gd name="csY13" fmla="*/ 861774 h 861774"/>
              <a:gd name="csX14" fmla="*/ 6214935 w 6779929"/>
              <a:gd name="csY14" fmla="*/ 861774 h 861774"/>
              <a:gd name="csX15" fmla="*/ 5785539 w 6779929"/>
              <a:gd name="csY15" fmla="*/ 861774 h 861774"/>
              <a:gd name="csX16" fmla="*/ 5220545 w 6779929"/>
              <a:gd name="csY16" fmla="*/ 861774 h 861774"/>
              <a:gd name="csX17" fmla="*/ 4519953 w 6779929"/>
              <a:gd name="csY17" fmla="*/ 861774 h 861774"/>
              <a:gd name="csX18" fmla="*/ 3954959 w 6779929"/>
              <a:gd name="csY18" fmla="*/ 861774 h 861774"/>
              <a:gd name="csX19" fmla="*/ 3593362 w 6779929"/>
              <a:gd name="csY19" fmla="*/ 861774 h 861774"/>
              <a:gd name="csX20" fmla="*/ 3163967 w 6779929"/>
              <a:gd name="csY20" fmla="*/ 861774 h 861774"/>
              <a:gd name="csX21" fmla="*/ 2463374 w 6779929"/>
              <a:gd name="csY21" fmla="*/ 861774 h 861774"/>
              <a:gd name="csX22" fmla="*/ 1898380 w 6779929"/>
              <a:gd name="csY22" fmla="*/ 861774 h 861774"/>
              <a:gd name="csX23" fmla="*/ 1468985 w 6779929"/>
              <a:gd name="csY23" fmla="*/ 861774 h 861774"/>
              <a:gd name="csX24" fmla="*/ 903991 w 6779929"/>
              <a:gd name="csY24" fmla="*/ 861774 h 861774"/>
              <a:gd name="csX25" fmla="*/ 542394 w 6779929"/>
              <a:gd name="csY25" fmla="*/ 861774 h 861774"/>
              <a:gd name="csX26" fmla="*/ 0 w 6779929"/>
              <a:gd name="csY26" fmla="*/ 861774 h 861774"/>
              <a:gd name="csX27" fmla="*/ 0 w 6779929"/>
              <a:gd name="csY27" fmla="*/ 430887 h 861774"/>
              <a:gd name="csX28" fmla="*/ 0 w 6779929"/>
              <a:gd name="csY28" fmla="*/ 0 h 861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779929" h="861774" extrusionOk="0">
                <a:moveTo>
                  <a:pt x="0" y="0"/>
                </a:moveTo>
                <a:cubicBezTo>
                  <a:pt x="128867" y="-7509"/>
                  <a:pt x="363194" y="38854"/>
                  <a:pt x="497195" y="0"/>
                </a:cubicBezTo>
                <a:cubicBezTo>
                  <a:pt x="631196" y="-38854"/>
                  <a:pt x="736557" y="4780"/>
                  <a:pt x="858791" y="0"/>
                </a:cubicBezTo>
                <a:cubicBezTo>
                  <a:pt x="981025" y="-4780"/>
                  <a:pt x="1401738" y="82909"/>
                  <a:pt x="1559384" y="0"/>
                </a:cubicBezTo>
                <a:cubicBezTo>
                  <a:pt x="1717030" y="-82909"/>
                  <a:pt x="1833682" y="10086"/>
                  <a:pt x="2056578" y="0"/>
                </a:cubicBezTo>
                <a:cubicBezTo>
                  <a:pt x="2279474" y="-10086"/>
                  <a:pt x="2387599" y="28428"/>
                  <a:pt x="2553773" y="0"/>
                </a:cubicBezTo>
                <a:cubicBezTo>
                  <a:pt x="2719947" y="-28428"/>
                  <a:pt x="3006125" y="29257"/>
                  <a:pt x="3254366" y="0"/>
                </a:cubicBezTo>
                <a:cubicBezTo>
                  <a:pt x="3502607" y="-29257"/>
                  <a:pt x="3594073" y="12798"/>
                  <a:pt x="3683761" y="0"/>
                </a:cubicBezTo>
                <a:cubicBezTo>
                  <a:pt x="3773450" y="-12798"/>
                  <a:pt x="4147160" y="34707"/>
                  <a:pt x="4384354" y="0"/>
                </a:cubicBezTo>
                <a:cubicBezTo>
                  <a:pt x="4621548" y="-34707"/>
                  <a:pt x="4770460" y="9343"/>
                  <a:pt x="5084947" y="0"/>
                </a:cubicBezTo>
                <a:cubicBezTo>
                  <a:pt x="5399434" y="-9343"/>
                  <a:pt x="5481574" y="18603"/>
                  <a:pt x="5649941" y="0"/>
                </a:cubicBezTo>
                <a:cubicBezTo>
                  <a:pt x="5818308" y="-18603"/>
                  <a:pt x="6338436" y="24261"/>
                  <a:pt x="6779929" y="0"/>
                </a:cubicBezTo>
                <a:cubicBezTo>
                  <a:pt x="6828090" y="140199"/>
                  <a:pt x="6754454" y="238823"/>
                  <a:pt x="6779929" y="422269"/>
                </a:cubicBezTo>
                <a:cubicBezTo>
                  <a:pt x="6805404" y="605715"/>
                  <a:pt x="6739536" y="765782"/>
                  <a:pt x="6779929" y="861774"/>
                </a:cubicBezTo>
                <a:cubicBezTo>
                  <a:pt x="6579416" y="875370"/>
                  <a:pt x="6440899" y="829296"/>
                  <a:pt x="6214935" y="861774"/>
                </a:cubicBezTo>
                <a:cubicBezTo>
                  <a:pt x="5988971" y="894252"/>
                  <a:pt x="5950941" y="840231"/>
                  <a:pt x="5785539" y="861774"/>
                </a:cubicBezTo>
                <a:cubicBezTo>
                  <a:pt x="5620137" y="883317"/>
                  <a:pt x="5416396" y="807808"/>
                  <a:pt x="5220545" y="861774"/>
                </a:cubicBezTo>
                <a:cubicBezTo>
                  <a:pt x="5024694" y="915740"/>
                  <a:pt x="4733965" y="858336"/>
                  <a:pt x="4519953" y="861774"/>
                </a:cubicBezTo>
                <a:cubicBezTo>
                  <a:pt x="4305941" y="865212"/>
                  <a:pt x="4151299" y="850211"/>
                  <a:pt x="3954959" y="861774"/>
                </a:cubicBezTo>
                <a:cubicBezTo>
                  <a:pt x="3758619" y="873337"/>
                  <a:pt x="3745838" y="841789"/>
                  <a:pt x="3593362" y="861774"/>
                </a:cubicBezTo>
                <a:cubicBezTo>
                  <a:pt x="3440886" y="881759"/>
                  <a:pt x="3309066" y="827197"/>
                  <a:pt x="3163967" y="861774"/>
                </a:cubicBezTo>
                <a:cubicBezTo>
                  <a:pt x="3018869" y="896351"/>
                  <a:pt x="2781350" y="833680"/>
                  <a:pt x="2463374" y="861774"/>
                </a:cubicBezTo>
                <a:cubicBezTo>
                  <a:pt x="2145398" y="889868"/>
                  <a:pt x="2036394" y="808305"/>
                  <a:pt x="1898380" y="861774"/>
                </a:cubicBezTo>
                <a:cubicBezTo>
                  <a:pt x="1760366" y="915243"/>
                  <a:pt x="1641067" y="832122"/>
                  <a:pt x="1468985" y="861774"/>
                </a:cubicBezTo>
                <a:cubicBezTo>
                  <a:pt x="1296904" y="891426"/>
                  <a:pt x="1130412" y="845938"/>
                  <a:pt x="903991" y="861774"/>
                </a:cubicBezTo>
                <a:cubicBezTo>
                  <a:pt x="677570" y="877610"/>
                  <a:pt x="642665" y="847293"/>
                  <a:pt x="542394" y="861774"/>
                </a:cubicBezTo>
                <a:cubicBezTo>
                  <a:pt x="442123" y="876255"/>
                  <a:pt x="140558" y="855816"/>
                  <a:pt x="0" y="861774"/>
                </a:cubicBezTo>
                <a:cubicBezTo>
                  <a:pt x="-4115" y="699623"/>
                  <a:pt x="10009" y="558857"/>
                  <a:pt x="0" y="430887"/>
                </a:cubicBezTo>
                <a:cubicBezTo>
                  <a:pt x="-10009" y="302917"/>
                  <a:pt x="37056" y="130721"/>
                  <a:pt x="0" y="0"/>
                </a:cubicBezTo>
                <a:close/>
              </a:path>
            </a:pathLst>
          </a:custGeom>
          <a:noFill/>
          <a:ln w="254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is-IS">
                <a:solidFill>
                  <a:schemeClr val="bg1"/>
                </a:solidFill>
                <a:latin typeface="Noto Sans Batak" panose="020B0502040504020204" pitchFamily="34" charset="0"/>
              </a:rPr>
              <a:t>Verkefni fyrir </a:t>
            </a:r>
            <a:r>
              <a:rPr lang="is-IS" b="1">
                <a:solidFill>
                  <a:schemeClr val="bg1"/>
                </a:solidFill>
                <a:latin typeface="Noto Sans Batak" panose="020B0502040504020204" pitchFamily="34" charset="0"/>
              </a:rPr>
              <a:t>yngsta og miðstig: </a:t>
            </a:r>
            <a:br>
              <a:rPr lang="is-IS">
                <a:solidFill>
                  <a:schemeClr val="bg1"/>
                </a:solidFill>
                <a:latin typeface="Noto Sans Batak" panose="020B0502040504020204" pitchFamily="34" charset="0"/>
              </a:rPr>
            </a:br>
            <a:r>
              <a:rPr lang="is-IS">
                <a:solidFill>
                  <a:schemeClr val="bg1"/>
                </a:solidFill>
                <a:latin typeface="Noto Sans Batak" panose="020B0502040504020204" pitchFamily="34" charset="0"/>
              </a:rPr>
              <a:t>Teiknið ykkar draumahverfi</a:t>
            </a:r>
            <a:endParaRPr lang="is-IS" sz="1400">
              <a:solidFill>
                <a:schemeClr val="bg1"/>
              </a:solidFill>
              <a:latin typeface="Noto Sans Batak" panose="020B0502040504020204" pitchFamily="34" charset="0"/>
            </a:endParaRPr>
          </a:p>
          <a:p>
            <a:r>
              <a:rPr lang="is-IS" sz="1400" err="1">
                <a:solidFill>
                  <a:schemeClr val="bg1"/>
                </a:solidFill>
                <a:latin typeface="Noto Sans Batak" panose="020B0502040504020204" pitchFamily="34" charset="0"/>
              </a:rPr>
              <a:t>Glærur</a:t>
            </a:r>
            <a:r>
              <a:rPr lang="is-IS" sz="1400">
                <a:solidFill>
                  <a:schemeClr val="bg1"/>
                </a:solidFill>
                <a:latin typeface="Noto Sans Batak" panose="020B0502040504020204" pitchFamily="34" charset="0"/>
              </a:rPr>
              <a:t> 20-28</a:t>
            </a:r>
          </a:p>
        </p:txBody>
      </p:sp>
      <p:sp>
        <p:nvSpPr>
          <p:cNvPr id="3" name="TextBox 2">
            <a:extLst>
              <a:ext uri="{FF2B5EF4-FFF2-40B4-BE49-F238E27FC236}">
                <a16:creationId xmlns:a16="http://schemas.microsoft.com/office/drawing/2014/main" id="{58C6D0D3-2FE7-5F2F-49D1-176A8966E9A4}"/>
              </a:ext>
            </a:extLst>
          </p:cNvPr>
          <p:cNvSpPr txBox="1"/>
          <p:nvPr/>
        </p:nvSpPr>
        <p:spPr>
          <a:xfrm>
            <a:off x="745336" y="2992925"/>
            <a:ext cx="6360346" cy="584775"/>
          </a:xfrm>
          <a:prstGeom prst="rect">
            <a:avLst/>
          </a:prstGeom>
          <a:noFill/>
        </p:spPr>
        <p:txBody>
          <a:bodyPr wrap="square" lIns="91440" tIns="45720" rIns="91440" bIns="45720" anchor="t">
            <a:spAutoFit/>
          </a:bodyPr>
          <a:lstStyle/>
          <a:p>
            <a:r>
              <a:rPr lang="is-IS">
                <a:solidFill>
                  <a:schemeClr val="bg1"/>
                </a:solidFill>
                <a:latin typeface="Noto Sans Batak" panose="020B0502040504020204" pitchFamily="34" charset="0"/>
              </a:rPr>
              <a:t>Myndband: Skólar og stríð</a:t>
            </a:r>
            <a:br>
              <a:rPr lang="is-IS">
                <a:solidFill>
                  <a:schemeClr val="bg1"/>
                </a:solidFill>
                <a:latin typeface="Noto Sans Batak" panose="020B0502040504020204" pitchFamily="34" charset="0"/>
              </a:rPr>
            </a:br>
            <a:r>
              <a:rPr lang="is-IS" sz="1400" err="1">
                <a:solidFill>
                  <a:schemeClr val="bg1"/>
                </a:solidFill>
                <a:latin typeface="Noto Sans Batak" panose="020B0502040504020204" pitchFamily="34" charset="0"/>
              </a:rPr>
              <a:t>Glæra</a:t>
            </a:r>
            <a:r>
              <a:rPr lang="is-IS" sz="1400">
                <a:solidFill>
                  <a:schemeClr val="bg1"/>
                </a:solidFill>
                <a:latin typeface="Noto Sans Batak" panose="020B0502040504020204" pitchFamily="34" charset="0"/>
              </a:rPr>
              <a:t> 16</a:t>
            </a:r>
          </a:p>
        </p:txBody>
      </p:sp>
      <p:sp>
        <p:nvSpPr>
          <p:cNvPr id="4" name="TextBox 3">
            <a:extLst>
              <a:ext uri="{FF2B5EF4-FFF2-40B4-BE49-F238E27FC236}">
                <a16:creationId xmlns:a16="http://schemas.microsoft.com/office/drawing/2014/main" id="{53E2958B-6F11-6B2E-B5CB-5CA67856E083}"/>
              </a:ext>
            </a:extLst>
          </p:cNvPr>
          <p:cNvSpPr txBox="1"/>
          <p:nvPr/>
        </p:nvSpPr>
        <p:spPr>
          <a:xfrm>
            <a:off x="745336" y="5464328"/>
            <a:ext cx="5086318" cy="584775"/>
          </a:xfrm>
          <a:custGeom>
            <a:avLst/>
            <a:gdLst>
              <a:gd name="csX0" fmla="*/ 0 w 5086318"/>
              <a:gd name="csY0" fmla="*/ 0 h 584775"/>
              <a:gd name="csX1" fmla="*/ 514283 w 5086318"/>
              <a:gd name="csY1" fmla="*/ 0 h 584775"/>
              <a:gd name="csX2" fmla="*/ 926840 w 5086318"/>
              <a:gd name="csY2" fmla="*/ 0 h 584775"/>
              <a:gd name="csX3" fmla="*/ 1593713 w 5086318"/>
              <a:gd name="csY3" fmla="*/ 0 h 584775"/>
              <a:gd name="csX4" fmla="*/ 2107996 w 5086318"/>
              <a:gd name="csY4" fmla="*/ 0 h 584775"/>
              <a:gd name="csX5" fmla="*/ 2622280 w 5086318"/>
              <a:gd name="csY5" fmla="*/ 0 h 584775"/>
              <a:gd name="csX6" fmla="*/ 3289152 w 5086318"/>
              <a:gd name="csY6" fmla="*/ 0 h 584775"/>
              <a:gd name="csX7" fmla="*/ 3752572 w 5086318"/>
              <a:gd name="csY7" fmla="*/ 0 h 584775"/>
              <a:gd name="csX8" fmla="*/ 4419445 w 5086318"/>
              <a:gd name="csY8" fmla="*/ 0 h 584775"/>
              <a:gd name="csX9" fmla="*/ 5086318 w 5086318"/>
              <a:gd name="csY9" fmla="*/ 0 h 584775"/>
              <a:gd name="csX10" fmla="*/ 5086318 w 5086318"/>
              <a:gd name="csY10" fmla="*/ 584775 h 584775"/>
              <a:gd name="csX11" fmla="*/ 4521172 w 5086318"/>
              <a:gd name="csY11" fmla="*/ 584775 h 584775"/>
              <a:gd name="csX12" fmla="*/ 4006888 w 5086318"/>
              <a:gd name="csY12" fmla="*/ 584775 h 584775"/>
              <a:gd name="csX13" fmla="*/ 3340015 w 5086318"/>
              <a:gd name="csY13" fmla="*/ 584775 h 584775"/>
              <a:gd name="csX14" fmla="*/ 2673143 w 5086318"/>
              <a:gd name="csY14" fmla="*/ 584775 h 584775"/>
              <a:gd name="csX15" fmla="*/ 2209723 w 5086318"/>
              <a:gd name="csY15" fmla="*/ 584775 h 584775"/>
              <a:gd name="csX16" fmla="*/ 1644576 w 5086318"/>
              <a:gd name="csY16" fmla="*/ 584775 h 584775"/>
              <a:gd name="csX17" fmla="*/ 977703 w 5086318"/>
              <a:gd name="csY17" fmla="*/ 584775 h 584775"/>
              <a:gd name="csX18" fmla="*/ 0 w 5086318"/>
              <a:gd name="csY18" fmla="*/ 584775 h 584775"/>
              <a:gd name="csX19" fmla="*/ 0 w 5086318"/>
              <a:gd name="csY19"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5086318" h="584775" extrusionOk="0">
                <a:moveTo>
                  <a:pt x="0" y="0"/>
                </a:moveTo>
                <a:cubicBezTo>
                  <a:pt x="141428" y="-44150"/>
                  <a:pt x="298348" y="28154"/>
                  <a:pt x="514283" y="0"/>
                </a:cubicBezTo>
                <a:cubicBezTo>
                  <a:pt x="730218" y="-28154"/>
                  <a:pt x="817270" y="13541"/>
                  <a:pt x="926840" y="0"/>
                </a:cubicBezTo>
                <a:cubicBezTo>
                  <a:pt x="1036410" y="-13541"/>
                  <a:pt x="1294429" y="70028"/>
                  <a:pt x="1593713" y="0"/>
                </a:cubicBezTo>
                <a:cubicBezTo>
                  <a:pt x="1892997" y="-70028"/>
                  <a:pt x="1903556" y="13298"/>
                  <a:pt x="2107996" y="0"/>
                </a:cubicBezTo>
                <a:cubicBezTo>
                  <a:pt x="2312436" y="-13298"/>
                  <a:pt x="2368014" y="29256"/>
                  <a:pt x="2622280" y="0"/>
                </a:cubicBezTo>
                <a:cubicBezTo>
                  <a:pt x="2876546" y="-29256"/>
                  <a:pt x="2959837" y="13786"/>
                  <a:pt x="3289152" y="0"/>
                </a:cubicBezTo>
                <a:cubicBezTo>
                  <a:pt x="3618467" y="-13786"/>
                  <a:pt x="3545586" y="16371"/>
                  <a:pt x="3752572" y="0"/>
                </a:cubicBezTo>
                <a:cubicBezTo>
                  <a:pt x="3959558" y="-16371"/>
                  <a:pt x="4170473" y="66718"/>
                  <a:pt x="4419445" y="0"/>
                </a:cubicBezTo>
                <a:cubicBezTo>
                  <a:pt x="4668417" y="-66718"/>
                  <a:pt x="4884859" y="23482"/>
                  <a:pt x="5086318" y="0"/>
                </a:cubicBezTo>
                <a:cubicBezTo>
                  <a:pt x="5154966" y="191407"/>
                  <a:pt x="5050315" y="332229"/>
                  <a:pt x="5086318" y="584775"/>
                </a:cubicBezTo>
                <a:cubicBezTo>
                  <a:pt x="4920845" y="622905"/>
                  <a:pt x="4689706" y="532993"/>
                  <a:pt x="4521172" y="584775"/>
                </a:cubicBezTo>
                <a:cubicBezTo>
                  <a:pt x="4352638" y="636557"/>
                  <a:pt x="4163893" y="562666"/>
                  <a:pt x="4006888" y="584775"/>
                </a:cubicBezTo>
                <a:cubicBezTo>
                  <a:pt x="3849883" y="606884"/>
                  <a:pt x="3611610" y="513982"/>
                  <a:pt x="3340015" y="584775"/>
                </a:cubicBezTo>
                <a:cubicBezTo>
                  <a:pt x="3068420" y="655568"/>
                  <a:pt x="2925379" y="579171"/>
                  <a:pt x="2673143" y="584775"/>
                </a:cubicBezTo>
                <a:cubicBezTo>
                  <a:pt x="2420907" y="590379"/>
                  <a:pt x="2361621" y="544370"/>
                  <a:pt x="2209723" y="584775"/>
                </a:cubicBezTo>
                <a:cubicBezTo>
                  <a:pt x="2057825" y="625180"/>
                  <a:pt x="1826515" y="568308"/>
                  <a:pt x="1644576" y="584775"/>
                </a:cubicBezTo>
                <a:cubicBezTo>
                  <a:pt x="1462637" y="601242"/>
                  <a:pt x="1114389" y="558840"/>
                  <a:pt x="977703" y="584775"/>
                </a:cubicBezTo>
                <a:cubicBezTo>
                  <a:pt x="841017" y="610710"/>
                  <a:pt x="384922" y="572375"/>
                  <a:pt x="0" y="584775"/>
                </a:cubicBezTo>
                <a:cubicBezTo>
                  <a:pt x="-45179" y="442417"/>
                  <a:pt x="42220" y="145996"/>
                  <a:pt x="0" y="0"/>
                </a:cubicBezTo>
                <a:close/>
              </a:path>
            </a:pathLst>
          </a:custGeom>
          <a:noFill/>
          <a:ln w="254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is-IS">
                <a:solidFill>
                  <a:schemeClr val="bg1"/>
                </a:solidFill>
                <a:latin typeface="Noto Sans Batak" panose="020B0502040504020204" pitchFamily="34" charset="0"/>
              </a:rPr>
              <a:t>Verkefni fyrir </a:t>
            </a:r>
            <a:r>
              <a:rPr lang="is-IS" b="1">
                <a:solidFill>
                  <a:schemeClr val="bg1"/>
                </a:solidFill>
                <a:latin typeface="Noto Sans Batak" panose="020B0502040504020204" pitchFamily="34" charset="0"/>
              </a:rPr>
              <a:t>miðstig og elsta stig: </a:t>
            </a:r>
            <a:r>
              <a:rPr lang="is-IS">
                <a:solidFill>
                  <a:schemeClr val="bg1"/>
                </a:solidFill>
                <a:latin typeface="Noto Sans Batak" panose="020B0502040504020204" pitchFamily="34" charset="0"/>
              </a:rPr>
              <a:t>Ljóð</a:t>
            </a:r>
            <a:endParaRPr lang="is-IS" sz="1400">
              <a:solidFill>
                <a:schemeClr val="bg1"/>
              </a:solidFill>
              <a:latin typeface="Noto Sans Batak" panose="020B0502040504020204" pitchFamily="34" charset="0"/>
            </a:endParaRPr>
          </a:p>
          <a:p>
            <a:r>
              <a:rPr lang="is-IS" sz="1400" err="1">
                <a:solidFill>
                  <a:schemeClr val="bg1"/>
                </a:solidFill>
                <a:latin typeface="Noto Sans Batak" panose="020B0502040504020204" pitchFamily="34" charset="0"/>
              </a:rPr>
              <a:t>Glærur</a:t>
            </a:r>
            <a:r>
              <a:rPr lang="is-IS" sz="1400">
                <a:solidFill>
                  <a:schemeClr val="bg1"/>
                </a:solidFill>
                <a:latin typeface="Noto Sans Batak" panose="020B0502040504020204" pitchFamily="34" charset="0"/>
              </a:rPr>
              <a:t> 29-35</a:t>
            </a:r>
          </a:p>
        </p:txBody>
      </p:sp>
      <p:pic>
        <p:nvPicPr>
          <p:cNvPr id="5" name="Picture 4">
            <a:extLst>
              <a:ext uri="{FF2B5EF4-FFF2-40B4-BE49-F238E27FC236}">
                <a16:creationId xmlns:a16="http://schemas.microsoft.com/office/drawing/2014/main" id="{41186720-52B7-A2DA-4BB9-AFE1820F2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8179" y="115541"/>
            <a:ext cx="1309289" cy="946818"/>
          </a:xfrm>
          <a:prstGeom prst="rect">
            <a:avLst/>
          </a:prstGeom>
        </p:spPr>
      </p:pic>
    </p:spTree>
    <p:extLst>
      <p:ext uri="{BB962C8B-B14F-4D97-AF65-F5344CB8AC3E}">
        <p14:creationId xmlns:p14="http://schemas.microsoft.com/office/powerpoint/2010/main" val="40151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variety of icons&#10;&#10;Description automatically generated with medium confidence">
            <a:extLst>
              <a:ext uri="{FF2B5EF4-FFF2-40B4-BE49-F238E27FC236}">
                <a16:creationId xmlns:a16="http://schemas.microsoft.com/office/drawing/2014/main" id="{C82352E3-9F17-CFE3-0651-13BB4A0B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 y="0"/>
            <a:ext cx="4898394" cy="6858000"/>
          </a:xfrm>
          <a:prstGeom prst="rect">
            <a:avLst/>
          </a:prstGeom>
        </p:spPr>
      </p:pic>
      <p:pic>
        <p:nvPicPr>
          <p:cNvPr id="7" name="Picture 6" descr="A calendar with text and numbers&#10;&#10;Description automatically generated">
            <a:extLst>
              <a:ext uri="{FF2B5EF4-FFF2-40B4-BE49-F238E27FC236}">
                <a16:creationId xmlns:a16="http://schemas.microsoft.com/office/drawing/2014/main" id="{F4CC38ED-5D8A-6E8F-BE41-5A495D71C91E}"/>
              </a:ext>
            </a:extLst>
          </p:cNvPr>
          <p:cNvPicPr>
            <a:picLocks noChangeAspect="1"/>
          </p:cNvPicPr>
          <p:nvPr/>
        </p:nvPicPr>
        <p:blipFill rotWithShape="1">
          <a:blip r:embed="rId4">
            <a:extLst>
              <a:ext uri="{28A0092B-C50C-407E-A947-70E740481C1C}">
                <a14:useLocalDpi xmlns:a14="http://schemas.microsoft.com/office/drawing/2010/main" val="0"/>
              </a:ext>
            </a:extLst>
          </a:blip>
          <a:srcRect b="18576"/>
          <a:stretch/>
        </p:blipFill>
        <p:spPr>
          <a:xfrm>
            <a:off x="5573097" y="0"/>
            <a:ext cx="6016099" cy="6858000"/>
          </a:xfrm>
          <a:prstGeom prst="rect">
            <a:avLst/>
          </a:prstGeom>
        </p:spPr>
      </p:pic>
    </p:spTree>
    <p:extLst>
      <p:ext uri="{BB962C8B-B14F-4D97-AF65-F5344CB8AC3E}">
        <p14:creationId xmlns:p14="http://schemas.microsoft.com/office/powerpoint/2010/main" val="1135962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1F3FD-13D6-7A12-C68C-85C8CD1FC7E1}"/>
              </a:ext>
            </a:extLst>
          </p:cNvPr>
          <p:cNvSpPr txBox="1"/>
          <p:nvPr/>
        </p:nvSpPr>
        <p:spPr>
          <a:xfrm>
            <a:off x="275746" y="675762"/>
            <a:ext cx="9962268" cy="6463308"/>
          </a:xfrm>
          <a:prstGeom prst="rect">
            <a:avLst/>
          </a:prstGeom>
          <a:noFill/>
        </p:spPr>
        <p:txBody>
          <a:bodyPr wrap="square" lIns="91440" tIns="45720" rIns="91440" bIns="45720" rtlCol="0" anchor="t">
            <a:spAutoFit/>
          </a:bodyPr>
          <a:lstStyle/>
          <a:p>
            <a:r>
              <a:rPr lang="is-IS" b="1">
                <a:solidFill>
                  <a:schemeClr val="bg1"/>
                </a:solidFill>
                <a:latin typeface="Noto Sans Batak" panose="020B0502040504020204" pitchFamily="34" charset="0"/>
              </a:rPr>
              <a:t>Réttindi barna og Barnasáttmáli Sameinuðu þjóðanna</a:t>
            </a:r>
          </a:p>
          <a:p>
            <a:endParaRPr lang="is-IS" b="1">
              <a:solidFill>
                <a:schemeClr val="bg1"/>
              </a:solidFill>
              <a:latin typeface="Noto Sans Batak" panose="020B0502040504020204" pitchFamily="34" charset="0"/>
            </a:endParaRPr>
          </a:p>
          <a:p>
            <a:endParaRPr lang="is-IS" b="1">
              <a:solidFill>
                <a:schemeClr val="bg1"/>
              </a:solidFill>
              <a:latin typeface="Noto Sans Batak" panose="020B0502040504020204" pitchFamily="34" charset="0"/>
            </a:endParaRPr>
          </a:p>
          <a:p>
            <a:r>
              <a:rPr lang="is-IS">
                <a:solidFill>
                  <a:schemeClr val="bg1"/>
                </a:solidFill>
                <a:latin typeface="Noto Sans Batak" panose="020B0502040504020204" pitchFamily="34" charset="0"/>
                <a:ea typeface="Calibri"/>
                <a:cs typeface="Calibri"/>
              </a:rPr>
              <a:t>Öll lönd í heiminum (nema Bandaríkin) hafa skrifað undir sáttmála </a:t>
            </a:r>
            <a:r>
              <a:rPr lang="is-IS" b="1">
                <a:solidFill>
                  <a:schemeClr val="bg1"/>
                </a:solidFill>
                <a:latin typeface="Noto Sans Batak" panose="020B0502040504020204" pitchFamily="34" charset="0"/>
                <a:ea typeface="Calibri"/>
                <a:cs typeface="Calibri"/>
              </a:rPr>
              <a:t>sem á að tryggja börnum allt sem þau þurfa til þess að lifa og þroskast vel</a:t>
            </a:r>
            <a:r>
              <a:rPr lang="is-IS">
                <a:solidFill>
                  <a:schemeClr val="bg1"/>
                </a:solidFill>
                <a:latin typeface="Noto Sans Batak" panose="020B0502040504020204" pitchFamily="34" charset="0"/>
                <a:ea typeface="Calibri"/>
                <a:cs typeface="Calibri"/>
              </a:rPr>
              <a:t>. Þessi sáttmáli heitir Barnasáttmálinn. </a:t>
            </a:r>
          </a:p>
          <a:p>
            <a:endParaRPr lang="is-IS">
              <a:solidFill>
                <a:schemeClr val="bg1"/>
              </a:solidFill>
              <a:latin typeface="Noto Sans Batak" panose="020B0502040504020204" pitchFamily="34" charset="0"/>
              <a:ea typeface="Calibri"/>
              <a:cs typeface="Calibri"/>
            </a:endParaRPr>
          </a:p>
          <a:p>
            <a:r>
              <a:rPr lang="is-IS">
                <a:solidFill>
                  <a:schemeClr val="bg1"/>
                </a:solidFill>
                <a:latin typeface="Noto Sans Batak" panose="020B0502040504020204" pitchFamily="34" charset="0"/>
                <a:ea typeface="Calibri"/>
                <a:cs typeface="Calibri"/>
              </a:rPr>
              <a:t>Barnasáttmálinn felur í sér alþjóðlega viðurkenningu á því að börn þarfnist sérstakrar verndar umfram hina fullorðnu. Hann staðfestir að börn séu sjálfstæðir einstaklingar með fullgild réttindi.</a:t>
            </a:r>
          </a:p>
          <a:p>
            <a:endParaRPr lang="is-IS">
              <a:solidFill>
                <a:schemeClr val="bg1"/>
              </a:solidFill>
              <a:latin typeface="Noto Sans Batak" panose="020B0502040504020204" pitchFamily="34" charset="0"/>
              <a:ea typeface="Calibri"/>
              <a:cs typeface="Calibri"/>
            </a:endParaRPr>
          </a:p>
          <a:p>
            <a:r>
              <a:rPr lang="is-IS">
                <a:solidFill>
                  <a:schemeClr val="bg1"/>
                </a:solidFill>
                <a:latin typeface="Noto Sans Batak" panose="020B0502040504020204" pitchFamily="34" charset="0"/>
                <a:ea typeface="Calibri"/>
                <a:cs typeface="Calibri"/>
              </a:rPr>
              <a:t>Barnasáttmálinn hefur þrjú þemu. Hann á að tryggja öllum börnum</a:t>
            </a:r>
            <a:r>
              <a:rPr lang="is-IS" b="1">
                <a:solidFill>
                  <a:schemeClr val="bg1"/>
                </a:solidFill>
                <a:latin typeface="Noto Sans Batak" panose="020B0502040504020204" pitchFamily="34" charset="0"/>
                <a:ea typeface="Calibri"/>
                <a:cs typeface="Calibri"/>
              </a:rPr>
              <a:t> umönnun, vernd og þátttöku - tækifæri til þess að hafa áhrif á eigið líf.</a:t>
            </a:r>
          </a:p>
          <a:p>
            <a:endParaRPr lang="is-IS">
              <a:solidFill>
                <a:schemeClr val="bg1"/>
              </a:solidFill>
              <a:latin typeface="Noto Sans Batak" panose="020B0502040504020204" pitchFamily="34" charset="0"/>
              <a:ea typeface="Calibri"/>
              <a:cs typeface="Calibri"/>
            </a:endParaRPr>
          </a:p>
          <a:p>
            <a:r>
              <a:rPr lang="is-IS">
                <a:solidFill>
                  <a:schemeClr val="bg1"/>
                </a:solidFill>
                <a:latin typeface="Noto Sans Batak" panose="020B0502040504020204" pitchFamily="34" charset="0"/>
                <a:ea typeface="Calibri"/>
                <a:cs typeface="Calibri"/>
              </a:rPr>
              <a:t>Mikilvægt er að muna að </a:t>
            </a:r>
            <a:r>
              <a:rPr lang="is-IS" b="1">
                <a:solidFill>
                  <a:schemeClr val="bg1"/>
                </a:solidFill>
                <a:latin typeface="Noto Sans Batak" panose="020B0502040504020204" pitchFamily="34" charset="0"/>
                <a:ea typeface="Calibri"/>
                <a:cs typeface="Calibri"/>
              </a:rPr>
              <a:t>öll börn eru jafn mikilvæg </a:t>
            </a:r>
            <a:r>
              <a:rPr lang="is-IS">
                <a:solidFill>
                  <a:schemeClr val="bg1"/>
                </a:solidFill>
                <a:latin typeface="Noto Sans Batak" panose="020B0502040504020204" pitchFamily="34" charset="0"/>
                <a:ea typeface="Calibri"/>
                <a:cs typeface="Calibri"/>
              </a:rPr>
              <a:t>og að Barnasáttmálinn á við um hvert einasta barn í heiminum fram til 18 ára aldurs. Einnig er mikilvægt að hafa í huga að börn fæðast með þessi réttindi og geta aldrei misst þau.</a:t>
            </a:r>
          </a:p>
          <a:p>
            <a:endParaRPr lang="is-IS">
              <a:solidFill>
                <a:schemeClr val="bg1"/>
              </a:solidFill>
              <a:latin typeface="Noto Sans Batak" panose="020B0502040504020204" pitchFamily="34" charset="0"/>
              <a:ea typeface="Calibri"/>
              <a:cs typeface="Calibri"/>
            </a:endParaRPr>
          </a:p>
          <a:p>
            <a:r>
              <a:rPr lang="is-IS">
                <a:solidFill>
                  <a:schemeClr val="bg1"/>
                </a:solidFill>
                <a:latin typeface="Noto Sans Batak" panose="020B0502040504020204" pitchFamily="34" charset="0"/>
                <a:ea typeface="Calibri"/>
                <a:cs typeface="Calibri"/>
              </a:rPr>
              <a:t>Skoðum nokkur dæmi um réttindi barna á næstu glæru.</a:t>
            </a:r>
          </a:p>
          <a:p>
            <a:endParaRPr lang="is-IS">
              <a:solidFill>
                <a:schemeClr val="bg1"/>
              </a:solidFill>
              <a:latin typeface="Noto Sans Batak" panose="020B0502040504020204" pitchFamily="34" charset="0"/>
            </a:endParaRPr>
          </a:p>
          <a:p>
            <a:endParaRPr lang="is-IS">
              <a:solidFill>
                <a:schemeClr val="bg1"/>
              </a:solidFill>
              <a:latin typeface="Noto Sans Batak" panose="020B0502040504020204" pitchFamily="34" charset="0"/>
            </a:endParaRPr>
          </a:p>
          <a:p>
            <a:endParaRPr lang="is-IS">
              <a:solidFill>
                <a:schemeClr val="bg1"/>
              </a:solidFill>
              <a:latin typeface="Noto Sans Batak" panose="020B0502040504020204" pitchFamily="34" charset="0"/>
            </a:endParaRPr>
          </a:p>
          <a:p>
            <a:pPr marL="285750" indent="-285750">
              <a:buFont typeface="Arial" panose="020B0604020202020204" pitchFamily="34" charset="0"/>
              <a:buChar char="•"/>
            </a:pPr>
            <a:endParaRPr lang="is-IS">
              <a:solidFill>
                <a:schemeClr val="bg1"/>
              </a:solidFill>
              <a:latin typeface="Noto Sans Batak" panose="020B0502040504020204" pitchFamily="34" charset="0"/>
            </a:endParaRPr>
          </a:p>
          <a:p>
            <a:endParaRPr lang="is-IS">
              <a:solidFill>
                <a:schemeClr val="bg1"/>
              </a:solidFill>
              <a:latin typeface="Noto Sans Batak" panose="020B0502040504020204" pitchFamily="34" charset="0"/>
            </a:endParaRPr>
          </a:p>
          <a:p>
            <a:endParaRPr lang="is-IS">
              <a:solidFill>
                <a:schemeClr val="bg1"/>
              </a:solidFill>
              <a:latin typeface="Noto Sans Batak" panose="020B0502040504020204" pitchFamily="34" charset="0"/>
            </a:endParaRPr>
          </a:p>
        </p:txBody>
      </p:sp>
      <p:pic>
        <p:nvPicPr>
          <p:cNvPr id="3" name="Picture 2">
            <a:extLst>
              <a:ext uri="{FF2B5EF4-FFF2-40B4-BE49-F238E27FC236}">
                <a16:creationId xmlns:a16="http://schemas.microsoft.com/office/drawing/2014/main" id="{834DFE64-04E0-E108-DC89-623FB9B8D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43691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orange sign with two people&#10;&#10;Description automatically generated">
            <a:extLst>
              <a:ext uri="{FF2B5EF4-FFF2-40B4-BE49-F238E27FC236}">
                <a16:creationId xmlns:a16="http://schemas.microsoft.com/office/drawing/2014/main" id="{B8894A28-88B5-77C2-A3CC-F9D187F29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41" y="493950"/>
            <a:ext cx="2223850" cy="2965134"/>
          </a:xfrm>
          <a:prstGeom prst="rect">
            <a:avLst/>
          </a:prstGeom>
        </p:spPr>
      </p:pic>
      <p:pic>
        <p:nvPicPr>
          <p:cNvPr id="5" name="Picture 4" descr="A sign with two people on a pink background&#10;&#10;Description automatically generated">
            <a:extLst>
              <a:ext uri="{FF2B5EF4-FFF2-40B4-BE49-F238E27FC236}">
                <a16:creationId xmlns:a16="http://schemas.microsoft.com/office/drawing/2014/main" id="{C3C0697D-F71A-E4C0-E8F3-FBF10FC4C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64" y="493950"/>
            <a:ext cx="2223850" cy="2965134"/>
          </a:xfrm>
          <a:prstGeom prst="rect">
            <a:avLst/>
          </a:prstGeom>
        </p:spPr>
      </p:pic>
      <p:pic>
        <p:nvPicPr>
          <p:cNvPr id="6" name="Picture 5" descr="A white and black sign with a heart and a person&#10;&#10;Description automatically generated">
            <a:extLst>
              <a:ext uri="{FF2B5EF4-FFF2-40B4-BE49-F238E27FC236}">
                <a16:creationId xmlns:a16="http://schemas.microsoft.com/office/drawing/2014/main" id="{ACABFAA0-98F7-7FAC-D710-0F1686FFD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909" y="493950"/>
            <a:ext cx="2223850" cy="2965134"/>
          </a:xfrm>
          <a:prstGeom prst="rect">
            <a:avLst/>
          </a:prstGeom>
        </p:spPr>
      </p:pic>
      <p:pic>
        <p:nvPicPr>
          <p:cNvPr id="7" name="Picture 6" descr="A blue sign with white text and a person holding a child&#10;&#10;Description automatically generated">
            <a:extLst>
              <a:ext uri="{FF2B5EF4-FFF2-40B4-BE49-F238E27FC236}">
                <a16:creationId xmlns:a16="http://schemas.microsoft.com/office/drawing/2014/main" id="{4D313DEB-BDA6-6A91-84A5-30566F977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453" y="493950"/>
            <a:ext cx="2223850" cy="2965134"/>
          </a:xfrm>
          <a:prstGeom prst="rect">
            <a:avLst/>
          </a:prstGeom>
        </p:spPr>
      </p:pic>
      <p:pic>
        <p:nvPicPr>
          <p:cNvPr id="8" name="Picture 7" descr="A pink sign with a person and a couple of hearts and a check mark&#10;&#10;Description automatically generated">
            <a:extLst>
              <a:ext uri="{FF2B5EF4-FFF2-40B4-BE49-F238E27FC236}">
                <a16:creationId xmlns:a16="http://schemas.microsoft.com/office/drawing/2014/main" id="{B730B33B-1055-D656-B351-E8E6A8F1C2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41" y="3591855"/>
            <a:ext cx="2223850" cy="2965134"/>
          </a:xfrm>
          <a:prstGeom prst="rect">
            <a:avLst/>
          </a:prstGeom>
        </p:spPr>
      </p:pic>
      <p:pic>
        <p:nvPicPr>
          <p:cNvPr id="9" name="Picture 8" descr="A green sign with white text&#10;&#10;Description automatically generated">
            <a:extLst>
              <a:ext uri="{FF2B5EF4-FFF2-40B4-BE49-F238E27FC236}">
                <a16:creationId xmlns:a16="http://schemas.microsoft.com/office/drawing/2014/main" id="{DB7CEBD8-C238-E6F5-2BA1-6E4145555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2864" y="3591855"/>
            <a:ext cx="2223850" cy="2965134"/>
          </a:xfrm>
          <a:prstGeom prst="rect">
            <a:avLst/>
          </a:prstGeom>
        </p:spPr>
      </p:pic>
      <p:pic>
        <p:nvPicPr>
          <p:cNvPr id="10" name="Picture 9" descr="A white icon with a person holding books&#10;&#10;Description automatically generated">
            <a:extLst>
              <a:ext uri="{FF2B5EF4-FFF2-40B4-BE49-F238E27FC236}">
                <a16:creationId xmlns:a16="http://schemas.microsoft.com/office/drawing/2014/main" id="{8BB3F846-11BA-FA7F-E49E-D5B0E72F43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962" y="3591855"/>
            <a:ext cx="2223850" cy="2965134"/>
          </a:xfrm>
          <a:prstGeom prst="rect">
            <a:avLst/>
          </a:prstGeom>
        </p:spPr>
      </p:pic>
      <p:pic>
        <p:nvPicPr>
          <p:cNvPr id="11" name="Picture 10" descr="A purple sign with white text and a person with a ball and musical notes&#10;&#10;Description automatically generated">
            <a:extLst>
              <a:ext uri="{FF2B5EF4-FFF2-40B4-BE49-F238E27FC236}">
                <a16:creationId xmlns:a16="http://schemas.microsoft.com/office/drawing/2014/main" id="{AC17E4C0-DDE1-5574-2732-5D583838B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7453" y="3591855"/>
            <a:ext cx="2223850" cy="2965134"/>
          </a:xfrm>
          <a:prstGeom prst="rect">
            <a:avLst/>
          </a:prstGeom>
        </p:spPr>
      </p:pic>
      <p:pic>
        <p:nvPicPr>
          <p:cNvPr id="2" name="Picture 1">
            <a:extLst>
              <a:ext uri="{FF2B5EF4-FFF2-40B4-BE49-F238E27FC236}">
                <a16:creationId xmlns:a16="http://schemas.microsoft.com/office/drawing/2014/main" id="{0A3F9D74-2A33-6669-7E54-C3B184ACBE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25280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rakkar spyrja! Stríð og áhrif þess á börn – Hreyfingin 2025">
            <a:hlinkClick r:id="" action="ppaction://media"/>
            <a:extLst>
              <a:ext uri="{FF2B5EF4-FFF2-40B4-BE49-F238E27FC236}">
                <a16:creationId xmlns:a16="http://schemas.microsoft.com/office/drawing/2014/main" id="{9D6128A9-B23B-53B1-BF79-BC40FD2CFC08}"/>
              </a:ext>
            </a:extLst>
          </p:cNvPr>
          <p:cNvPicPr>
            <a:picLocks noRot="1" noChangeAspect="1"/>
          </p:cNvPicPr>
          <p:nvPr>
            <a:videoFile r:link="rId1"/>
          </p:nvPr>
        </p:nvPicPr>
        <p:blipFill>
          <a:blip r:embed="rId4"/>
          <a:stretch>
            <a:fillRect/>
          </a:stretch>
        </p:blipFill>
        <p:spPr>
          <a:xfrm>
            <a:off x="1905193" y="1501476"/>
            <a:ext cx="8381609" cy="4735609"/>
          </a:xfrm>
          <a:prstGeom prst="rect">
            <a:avLst/>
          </a:prstGeom>
        </p:spPr>
      </p:pic>
      <p:sp>
        <p:nvSpPr>
          <p:cNvPr id="3" name="TextBox 2">
            <a:extLst>
              <a:ext uri="{FF2B5EF4-FFF2-40B4-BE49-F238E27FC236}">
                <a16:creationId xmlns:a16="http://schemas.microsoft.com/office/drawing/2014/main" id="{E7386A52-DDCC-13A3-A9B3-853A6D172B48}"/>
              </a:ext>
            </a:extLst>
          </p:cNvPr>
          <p:cNvSpPr txBox="1"/>
          <p:nvPr/>
        </p:nvSpPr>
        <p:spPr>
          <a:xfrm>
            <a:off x="1443319" y="620915"/>
            <a:ext cx="9131338" cy="461665"/>
          </a:xfrm>
          <a:prstGeom prst="rect">
            <a:avLst/>
          </a:prstGeom>
          <a:noFill/>
        </p:spPr>
        <p:txBody>
          <a:bodyPr wrap="square" rtlCol="0">
            <a:spAutoFit/>
          </a:bodyPr>
          <a:lstStyle/>
          <a:p>
            <a:r>
              <a:rPr lang="en-US" sz="2400">
                <a:solidFill>
                  <a:schemeClr val="bg1"/>
                </a:solidFill>
                <a:latin typeface="Noto Sans Batak" panose="020B0502040504020204" pitchFamily="34" charset="0"/>
              </a:rPr>
              <a:t>Ævar </a:t>
            </a:r>
            <a:r>
              <a:rPr lang="en-US" sz="2400" err="1">
                <a:solidFill>
                  <a:schemeClr val="bg1"/>
                </a:solidFill>
                <a:latin typeface="Noto Sans Batak" panose="020B0502040504020204" pitchFamily="34" charset="0"/>
              </a:rPr>
              <a:t>vísindamaður</a:t>
            </a:r>
            <a:r>
              <a:rPr lang="en-US" sz="2400">
                <a:solidFill>
                  <a:schemeClr val="bg1"/>
                </a:solidFill>
                <a:latin typeface="Noto Sans Batak" panose="020B0502040504020204" pitchFamily="34" charset="0"/>
              </a:rPr>
              <a:t> </a:t>
            </a:r>
            <a:r>
              <a:rPr lang="en-US" sz="2400" err="1">
                <a:solidFill>
                  <a:schemeClr val="bg1"/>
                </a:solidFill>
                <a:latin typeface="Noto Sans Batak" panose="020B0502040504020204" pitchFamily="34" charset="0"/>
              </a:rPr>
              <a:t>svarar</a:t>
            </a:r>
            <a:r>
              <a:rPr lang="en-US" sz="2400">
                <a:solidFill>
                  <a:schemeClr val="bg1"/>
                </a:solidFill>
                <a:latin typeface="Noto Sans Batak" panose="020B0502040504020204" pitchFamily="34" charset="0"/>
              </a:rPr>
              <a:t> </a:t>
            </a:r>
            <a:r>
              <a:rPr lang="en-US" sz="2400" err="1">
                <a:solidFill>
                  <a:schemeClr val="bg1"/>
                </a:solidFill>
                <a:latin typeface="Noto Sans Batak" panose="020B0502040504020204" pitchFamily="34" charset="0"/>
              </a:rPr>
              <a:t>spurningum</a:t>
            </a:r>
            <a:r>
              <a:rPr lang="en-US" sz="2400">
                <a:solidFill>
                  <a:schemeClr val="bg1"/>
                </a:solidFill>
                <a:latin typeface="Noto Sans Batak" panose="020B0502040504020204" pitchFamily="34" charset="0"/>
              </a:rPr>
              <a:t> </a:t>
            </a:r>
            <a:r>
              <a:rPr lang="en-US" sz="2400" err="1">
                <a:solidFill>
                  <a:schemeClr val="bg1"/>
                </a:solidFill>
                <a:latin typeface="Noto Sans Batak" panose="020B0502040504020204" pitchFamily="34" charset="0"/>
              </a:rPr>
              <a:t>krakka</a:t>
            </a:r>
            <a:r>
              <a:rPr lang="en-US" sz="2400">
                <a:solidFill>
                  <a:schemeClr val="bg1"/>
                </a:solidFill>
                <a:latin typeface="Noto Sans Batak" panose="020B0502040504020204" pitchFamily="34" charset="0"/>
              </a:rPr>
              <a:t> um </a:t>
            </a:r>
            <a:r>
              <a:rPr lang="en-US" sz="2400" err="1">
                <a:solidFill>
                  <a:schemeClr val="bg1"/>
                </a:solidFill>
                <a:latin typeface="Noto Sans Batak" panose="020B0502040504020204" pitchFamily="34" charset="0"/>
              </a:rPr>
              <a:t>börn</a:t>
            </a:r>
            <a:r>
              <a:rPr lang="en-US" sz="2400">
                <a:solidFill>
                  <a:schemeClr val="bg1"/>
                </a:solidFill>
                <a:latin typeface="Noto Sans Batak" panose="020B0502040504020204" pitchFamily="34" charset="0"/>
              </a:rPr>
              <a:t> </a:t>
            </a:r>
            <a:r>
              <a:rPr lang="en-US" sz="2400" err="1">
                <a:solidFill>
                  <a:schemeClr val="bg1"/>
                </a:solidFill>
                <a:latin typeface="Noto Sans Batak" panose="020B0502040504020204" pitchFamily="34" charset="0"/>
              </a:rPr>
              <a:t>og</a:t>
            </a:r>
            <a:r>
              <a:rPr lang="en-US" sz="2400">
                <a:solidFill>
                  <a:schemeClr val="bg1"/>
                </a:solidFill>
                <a:latin typeface="Noto Sans Batak" panose="020B0502040504020204" pitchFamily="34" charset="0"/>
              </a:rPr>
              <a:t> </a:t>
            </a:r>
            <a:r>
              <a:rPr lang="en-US" sz="2400" err="1">
                <a:solidFill>
                  <a:schemeClr val="bg1"/>
                </a:solidFill>
                <a:latin typeface="Noto Sans Batak" panose="020B0502040504020204" pitchFamily="34" charset="0"/>
              </a:rPr>
              <a:t>stríð</a:t>
            </a:r>
            <a:endParaRPr lang="is-IS" sz="2400">
              <a:solidFill>
                <a:schemeClr val="bg1"/>
              </a:solidFill>
              <a:latin typeface="Noto Sans Batak" panose="020B0502040504020204" pitchFamily="34" charset="0"/>
            </a:endParaRPr>
          </a:p>
        </p:txBody>
      </p:sp>
      <p:pic>
        <p:nvPicPr>
          <p:cNvPr id="5" name="Picture 4">
            <a:extLst>
              <a:ext uri="{FF2B5EF4-FFF2-40B4-BE49-F238E27FC236}">
                <a16:creationId xmlns:a16="http://schemas.microsoft.com/office/drawing/2014/main" id="{4DA56578-C99A-6054-4229-7FE41448A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8208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8E01D3-E953-EFDD-2B16-9538C8900266}"/>
              </a:ext>
            </a:extLst>
          </p:cNvPr>
          <p:cNvSpPr txBox="1"/>
          <p:nvPr/>
        </p:nvSpPr>
        <p:spPr>
          <a:xfrm>
            <a:off x="766916" y="811246"/>
            <a:ext cx="10176387" cy="461665"/>
          </a:xfrm>
          <a:prstGeom prst="rect">
            <a:avLst/>
          </a:prstGeom>
          <a:noFill/>
        </p:spPr>
        <p:txBody>
          <a:bodyPr wrap="square" rtlCol="0">
            <a:spAutoFit/>
          </a:bodyPr>
          <a:lstStyle/>
          <a:p>
            <a:pPr algn="ctr"/>
            <a:r>
              <a:rPr lang="is-IS" sz="2400">
                <a:solidFill>
                  <a:schemeClr val="bg1"/>
                </a:solidFill>
                <a:latin typeface="Noto Sans Batak" panose="020B0502040504020204" pitchFamily="34" charset="0"/>
              </a:rPr>
              <a:t>Skólar og stríð – fræðslumynd </a:t>
            </a:r>
            <a:r>
              <a:rPr lang="is-IS" sz="2400" err="1">
                <a:solidFill>
                  <a:schemeClr val="bg1"/>
                </a:solidFill>
                <a:latin typeface="Noto Sans Batak" panose="020B0502040504020204" pitchFamily="34" charset="0"/>
              </a:rPr>
              <a:t>UNICEF-hreyfingarinnar</a:t>
            </a:r>
            <a:r>
              <a:rPr lang="is-IS" sz="2400">
                <a:solidFill>
                  <a:schemeClr val="bg1"/>
                </a:solidFill>
                <a:latin typeface="Noto Sans Batak" panose="020B0502040504020204" pitchFamily="34" charset="0"/>
              </a:rPr>
              <a:t> fyrir grunnskóla</a:t>
            </a:r>
          </a:p>
        </p:txBody>
      </p:sp>
      <p:pic>
        <p:nvPicPr>
          <p:cNvPr id="5" name="Online Media 4" title="Skólar og stríð – fræðslumynd UNICEF-hreyfingarinnar fyrir grunnskóla">
            <a:hlinkClick r:id="" action="ppaction://media"/>
            <a:extLst>
              <a:ext uri="{FF2B5EF4-FFF2-40B4-BE49-F238E27FC236}">
                <a16:creationId xmlns:a16="http://schemas.microsoft.com/office/drawing/2014/main" id="{9E13121F-45C8-55E5-D570-96FCDCC592F4}"/>
              </a:ext>
            </a:extLst>
          </p:cNvPr>
          <p:cNvPicPr>
            <a:picLocks noRot="1" noChangeAspect="1"/>
          </p:cNvPicPr>
          <p:nvPr>
            <a:videoFile r:link="rId1"/>
          </p:nvPr>
        </p:nvPicPr>
        <p:blipFill>
          <a:blip r:embed="rId4"/>
          <a:stretch>
            <a:fillRect/>
          </a:stretch>
        </p:blipFill>
        <p:spPr>
          <a:xfrm>
            <a:off x="1960400" y="1481972"/>
            <a:ext cx="8271200" cy="4673228"/>
          </a:xfrm>
          <a:prstGeom prst="rect">
            <a:avLst/>
          </a:prstGeom>
        </p:spPr>
      </p:pic>
      <p:pic>
        <p:nvPicPr>
          <p:cNvPr id="2" name="Picture 1">
            <a:extLst>
              <a:ext uri="{FF2B5EF4-FFF2-40B4-BE49-F238E27FC236}">
                <a16:creationId xmlns:a16="http://schemas.microsoft.com/office/drawing/2014/main" id="{2A5DA225-BDFF-E7DA-6051-7971C4749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336439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6CDA0ACB-672D-136F-CEEE-7FF001E8F882}"/>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556B6262-F82D-8786-7231-A58D3825F892}"/>
              </a:ext>
            </a:extLst>
          </p:cNvPr>
          <p:cNvSpPr txBox="1"/>
          <p:nvPr/>
        </p:nvSpPr>
        <p:spPr>
          <a:xfrm>
            <a:off x="600847" y="2002052"/>
            <a:ext cx="11045896" cy="4647426"/>
          </a:xfrm>
          <a:prstGeom prst="rect">
            <a:avLst/>
          </a:prstGeom>
          <a:noFill/>
        </p:spPr>
        <p:txBody>
          <a:bodyPr wrap="square" rtlCol="0">
            <a:spAutoFit/>
          </a:bodyPr>
          <a:lstStyle/>
          <a:p>
            <a:r>
              <a:rPr lang="is-IS" sz="2800" b="1">
                <a:solidFill>
                  <a:schemeClr val="bg1"/>
                </a:solidFill>
                <a:latin typeface="Noto Sans Batak" panose="020B0502040504020204" pitchFamily="34" charset="0"/>
              </a:rPr>
              <a:t>Umræðupunktar fyrir yngsta stig</a:t>
            </a:r>
          </a:p>
          <a:p>
            <a:endParaRPr lang="is-IS" sz="2800" b="1">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Hvað er uppáhalds hluturinn þinn við skólann?</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Hvernig myndi þér líða ef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gætir ekki farið í skóla — ekki einn dag, ekki heila viku, ekki heilt ár?</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Mörg börn á Gaza og annars staðar þar sem er stríð hafa ekki getað farið í skóla í langan tíma. 	Hvers vegna heldur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að skólinn </a:t>
            </a:r>
            <a:r>
              <a:rPr lang="is-IS" sz="2000" err="1">
                <a:solidFill>
                  <a:schemeClr val="bg1"/>
                </a:solidFill>
                <a:latin typeface="Noto Sans Batak" panose="020B0502040504020204" pitchFamily="34" charset="0"/>
              </a:rPr>
              <a:t>sé</a:t>
            </a:r>
            <a:r>
              <a:rPr lang="is-IS" sz="2000">
                <a:solidFill>
                  <a:schemeClr val="bg1"/>
                </a:solidFill>
                <a:latin typeface="Noto Sans Batak" panose="020B0502040504020204" pitchFamily="34" charset="0"/>
              </a:rPr>
              <a:t> mikilvægur?</a:t>
            </a: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Hvar leikur </a:t>
            </a:r>
            <a:r>
              <a:rPr lang="is-IS" sz="2000" b="1" err="1">
                <a:solidFill>
                  <a:schemeClr val="bg1"/>
                </a:solidFill>
                <a:latin typeface="Noto Sans Batak" panose="020B0502040504020204" pitchFamily="34" charset="0"/>
              </a:rPr>
              <a:t>þú</a:t>
            </a:r>
            <a:r>
              <a:rPr lang="is-IS" sz="2000" b="1">
                <a:solidFill>
                  <a:schemeClr val="bg1"/>
                </a:solidFill>
                <a:latin typeface="Noto Sans Batak" panose="020B0502040504020204" pitchFamily="34" charset="0"/>
              </a:rPr>
              <a:t> þér? Úti, inni, </a:t>
            </a:r>
            <a:r>
              <a:rPr lang="is-IS" sz="2000" b="1" err="1">
                <a:solidFill>
                  <a:schemeClr val="bg1"/>
                </a:solidFill>
                <a:latin typeface="Noto Sans Batak" panose="020B0502040504020204" pitchFamily="34" charset="0"/>
              </a:rPr>
              <a:t>hjá</a:t>
            </a:r>
            <a:r>
              <a:rPr lang="is-IS" sz="2000" b="1">
                <a:solidFill>
                  <a:schemeClr val="bg1"/>
                </a:solidFill>
                <a:latin typeface="Noto Sans Batak" panose="020B0502040504020204" pitchFamily="34" charset="0"/>
              </a:rPr>
              <a:t> vinum?</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Í Barnasáttmálanum stendur að öll börn eiga rétt á leik. Heldur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að börn á Gaza fái að leika sér? Hvers vegna eða hvers vegna ekki?</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Hvað myndir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sakna mest ef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gætir ekki leikið þér?</a:t>
            </a: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Þið þekkið réttindi barna — réttindið til skóla, til leiks, til öryggis. Haldið þið að þessi réttindi hverfi þegar stríð er?</a:t>
            </a:r>
          </a:p>
          <a:p>
            <a:pPr marL="800100" lvl="1" indent="-342900">
              <a:buFont typeface="Arial" panose="020B0604020202020204" pitchFamily="34" charset="0"/>
              <a:buChar char="•"/>
            </a:pPr>
            <a:r>
              <a:rPr lang="is-IS" sz="2000" i="1">
                <a:solidFill>
                  <a:schemeClr val="bg1"/>
                </a:solidFill>
                <a:latin typeface="Noto Sans Batak" panose="020B0502040504020204" pitchFamily="34" charset="0"/>
              </a:rPr>
              <a:t>(Hér getur kennari skotið inn í:)</a:t>
            </a:r>
            <a:r>
              <a:rPr lang="is-IS" sz="2000">
                <a:solidFill>
                  <a:schemeClr val="bg1"/>
                </a:solidFill>
                <a:latin typeface="Noto Sans Batak" panose="020B0502040504020204" pitchFamily="34" charset="0"/>
              </a:rPr>
              <a:t> Réttindin hverfa aldrei – en það þýðir ekki að þau séu alltaf virt.</a:t>
            </a:r>
          </a:p>
        </p:txBody>
      </p:sp>
      <p:pic>
        <p:nvPicPr>
          <p:cNvPr id="5" name="Picture 4">
            <a:extLst>
              <a:ext uri="{FF2B5EF4-FFF2-40B4-BE49-F238E27FC236}">
                <a16:creationId xmlns:a16="http://schemas.microsoft.com/office/drawing/2014/main" id="{53A29453-8BE5-F1B9-FCE4-2C46FFEAF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25118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FB6D-7C62-6975-BA4D-C192AD5A6A25}"/>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C3195829-619B-74EE-A861-0452880FF24E}"/>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49CC3891-30D2-CE62-2569-24C2852521C7}"/>
              </a:ext>
            </a:extLst>
          </p:cNvPr>
          <p:cNvSpPr txBox="1"/>
          <p:nvPr/>
        </p:nvSpPr>
        <p:spPr>
          <a:xfrm>
            <a:off x="368604" y="2016801"/>
            <a:ext cx="11591153" cy="4031873"/>
          </a:xfrm>
          <a:prstGeom prst="rect">
            <a:avLst/>
          </a:prstGeom>
          <a:noFill/>
        </p:spPr>
        <p:txBody>
          <a:bodyPr wrap="square" rtlCol="0">
            <a:spAutoFit/>
          </a:bodyPr>
          <a:lstStyle/>
          <a:p>
            <a:r>
              <a:rPr lang="is-IS" sz="2800" b="1">
                <a:solidFill>
                  <a:schemeClr val="bg1"/>
                </a:solidFill>
                <a:latin typeface="Noto Sans Batak" panose="020B0502040504020204" pitchFamily="34" charset="0"/>
              </a:rPr>
              <a:t>Umræðupunktar fyrir miðstig</a:t>
            </a:r>
          </a:p>
          <a:p>
            <a:endParaRPr lang="is-IS" sz="2800" b="1">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Hvað finnst þér vera mikilvægast við að fara í skóla - námið, vinirnir, eitthvað annað?</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Barnasáttmálinn segir að öll börn eigi rétt á menntun. </a:t>
            </a:r>
          </a:p>
          <a:p>
            <a:pPr marL="1257300" lvl="2" indent="-342900">
              <a:buFont typeface="Arial" panose="020B0604020202020204" pitchFamily="34" charset="0"/>
              <a:buChar char="•"/>
            </a:pPr>
            <a:r>
              <a:rPr lang="is-IS" sz="2000">
                <a:solidFill>
                  <a:schemeClr val="bg1"/>
                </a:solidFill>
                <a:latin typeface="Noto Sans Batak" panose="020B0502040504020204" pitchFamily="34" charset="0"/>
              </a:rPr>
              <a:t>Heldur þú að sá réttur gildi líka þegar stríð er?</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Hvernig heldur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að börnum líði þegar þau geta ekki farið í skóla í langan tíma?</a:t>
            </a:r>
          </a:p>
          <a:p>
            <a:endParaRPr lang="is-IS" sz="2000">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Hvað þarf skóli að hafa upp á að bjóða svo börn finni sig örugg og geti lært?</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Hvers vegna heldur þú að menntun skiptir máli - jafnvel í stríði, jafnvel þegar allt er erfitt?</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Er hlustað á börn þegar kemur að stríði og friði? </a:t>
            </a:r>
            <a:r>
              <a:rPr lang="is-IS" sz="2000" err="1">
                <a:solidFill>
                  <a:schemeClr val="bg1"/>
                </a:solidFill>
                <a:latin typeface="Noto Sans Batak" panose="020B0502040504020204" pitchFamily="34" charset="0"/>
              </a:rPr>
              <a:t>Ætti</a:t>
            </a:r>
            <a:r>
              <a:rPr lang="is-IS" sz="2000">
                <a:solidFill>
                  <a:schemeClr val="bg1"/>
                </a:solidFill>
                <a:latin typeface="Noto Sans Batak" panose="020B0502040504020204" pitchFamily="34" charset="0"/>
              </a:rPr>
              <a:t> að hlusta meira á þau?</a:t>
            </a:r>
            <a:br>
              <a:rPr lang="is-IS" sz="2000">
                <a:solidFill>
                  <a:schemeClr val="bg1"/>
                </a:solidFill>
                <a:latin typeface="Noto Sans Batak" panose="020B0502040504020204" pitchFamily="34" charset="0"/>
              </a:rPr>
            </a:br>
            <a:endParaRPr lang="is-IS" sz="2000">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Hvað getum við gert? Er eitthvað sem við getum gert sem skiptir máli þó við séum svo langt í burtu?</a:t>
            </a:r>
          </a:p>
        </p:txBody>
      </p:sp>
      <p:pic>
        <p:nvPicPr>
          <p:cNvPr id="5" name="Picture 4">
            <a:extLst>
              <a:ext uri="{FF2B5EF4-FFF2-40B4-BE49-F238E27FC236}">
                <a16:creationId xmlns:a16="http://schemas.microsoft.com/office/drawing/2014/main" id="{68AEFE98-18DC-CAE1-A8E0-795552E74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454" y="157476"/>
            <a:ext cx="1309289" cy="946818"/>
          </a:xfrm>
          <a:prstGeom prst="rect">
            <a:avLst/>
          </a:prstGeom>
        </p:spPr>
      </p:pic>
    </p:spTree>
    <p:extLst>
      <p:ext uri="{BB962C8B-B14F-4D97-AF65-F5344CB8AC3E}">
        <p14:creationId xmlns:p14="http://schemas.microsoft.com/office/powerpoint/2010/main" val="3697105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48A3-F09A-8CC0-7772-7EA043B46704}"/>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1BC23B83-3757-A091-B5C1-E62174CEB9FC}"/>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41C47396-9CA1-5472-F6AA-A2D8FD60E7E5}"/>
              </a:ext>
            </a:extLst>
          </p:cNvPr>
          <p:cNvSpPr txBox="1"/>
          <p:nvPr/>
        </p:nvSpPr>
        <p:spPr>
          <a:xfrm>
            <a:off x="600847" y="1868432"/>
            <a:ext cx="11045896" cy="4339650"/>
          </a:xfrm>
          <a:prstGeom prst="rect">
            <a:avLst/>
          </a:prstGeom>
          <a:noFill/>
        </p:spPr>
        <p:txBody>
          <a:bodyPr wrap="square" rtlCol="0">
            <a:spAutoFit/>
          </a:bodyPr>
          <a:lstStyle/>
          <a:p>
            <a:r>
              <a:rPr lang="is-IS" sz="2800" b="1">
                <a:solidFill>
                  <a:schemeClr val="bg1"/>
                </a:solidFill>
                <a:latin typeface="Noto Sans Batak" panose="020B0502040504020204" pitchFamily="34" charset="0"/>
              </a:rPr>
              <a:t>Umræðupunktar fyrir elsta stig</a:t>
            </a:r>
          </a:p>
          <a:p>
            <a:endParaRPr lang="is-IS" sz="2800" b="1">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a:solidFill>
                  <a:schemeClr val="bg1"/>
                </a:solidFill>
                <a:latin typeface="Noto Sans Batak" panose="020B0502040504020204" pitchFamily="34" charset="0"/>
              </a:rPr>
              <a:t>Barnasáttmálinn var undirritaður af næstum öllum löndum heimsins. Hvers vegna heldur </a:t>
            </a:r>
            <a:r>
              <a:rPr lang="is-IS" sz="2000" err="1">
                <a:solidFill>
                  <a:schemeClr val="bg1"/>
                </a:solidFill>
                <a:latin typeface="Noto Sans Batak" panose="020B0502040504020204" pitchFamily="34" charset="0"/>
              </a:rPr>
              <a:t>þú</a:t>
            </a:r>
            <a:r>
              <a:rPr lang="is-IS" sz="2000">
                <a:solidFill>
                  <a:schemeClr val="bg1"/>
                </a:solidFill>
                <a:latin typeface="Noto Sans Batak" panose="020B0502040504020204" pitchFamily="34" charset="0"/>
              </a:rPr>
              <a:t> að réttindi barna séu samt sem áður brotin í stríði?</a:t>
            </a:r>
          </a:p>
          <a:p>
            <a:pPr marL="800100" lvl="1" indent="-342900">
              <a:buFont typeface="Arial" panose="020B0604020202020204" pitchFamily="34" charset="0"/>
              <a:buChar char="•"/>
            </a:pPr>
            <a:r>
              <a:rPr lang="is-IS" sz="2000">
                <a:solidFill>
                  <a:schemeClr val="bg1"/>
                </a:solidFill>
                <a:latin typeface="Noto Sans Batak" panose="020B0502040504020204" pitchFamily="34" charset="0"/>
              </a:rPr>
              <a:t>Grein 38 kveður á um vernd barna í stríðsátökum. Hvað þýðir „vernd" í þessu samhengi og hver ber ábyrgðina?</a:t>
            </a:r>
            <a:br>
              <a:rPr lang="is-IS" sz="2000">
                <a:solidFill>
                  <a:schemeClr val="bg1"/>
                </a:solidFill>
                <a:latin typeface="Noto Sans Batak" panose="020B0502040504020204" pitchFamily="34" charset="0"/>
              </a:rPr>
            </a:br>
            <a:endParaRPr lang="is-IS" sz="2000">
              <a:solidFill>
                <a:schemeClr val="bg1"/>
              </a:solidFill>
              <a:latin typeface="Noto Sans Batak" panose="020B0502040504020204" pitchFamily="34" charset="0"/>
            </a:endParaRPr>
          </a:p>
          <a:p>
            <a:pPr marL="342900" indent="-342900">
              <a:buFont typeface="Arial" panose="020B0604020202020204" pitchFamily="34" charset="0"/>
              <a:buChar char="•"/>
            </a:pPr>
            <a:r>
              <a:rPr lang="is-IS" sz="2000">
                <a:solidFill>
                  <a:schemeClr val="bg1"/>
                </a:solidFill>
                <a:latin typeface="Noto Sans Batak" panose="020B0502040504020204" pitchFamily="34" charset="0"/>
              </a:rPr>
              <a:t>Hvaða áhrif heldur þú að það hafi á barn að vaxa upp í stríði t.d. á nám, heilsu, drauma?</a:t>
            </a:r>
          </a:p>
          <a:p>
            <a:pPr marL="342900" indent="-342900">
              <a:buFont typeface="Arial" panose="020B0604020202020204" pitchFamily="34" charset="0"/>
              <a:buChar char="•"/>
            </a:pPr>
            <a:r>
              <a:rPr lang="is-IS" sz="2000">
                <a:solidFill>
                  <a:schemeClr val="bg1"/>
                </a:solidFill>
                <a:latin typeface="Noto Sans Batak" panose="020B0502040504020204" pitchFamily="34" charset="0"/>
              </a:rPr>
              <a:t>Grein 28 í Barnasáttmálanum kveður á um réttindi til menntunar. Hver bera ábyrgð á því að þessi réttindi séu tryggð? Eru það ríkisstjórnir/stjórnvöld, alþjóðasamfélagið, við öll?</a:t>
            </a:r>
          </a:p>
          <a:p>
            <a:pPr marL="342900" indent="-342900">
              <a:buFont typeface="Arial" panose="020B0604020202020204" pitchFamily="34" charset="0"/>
              <a:buChar char="•"/>
            </a:pPr>
            <a:r>
              <a:rPr lang="is-IS" sz="2000">
                <a:solidFill>
                  <a:schemeClr val="bg1"/>
                </a:solidFill>
                <a:latin typeface="Noto Sans Batak" panose="020B0502040504020204" pitchFamily="34" charset="0"/>
              </a:rPr>
              <a:t>Getum við gert greinarmun á því að vera meðvituð um vandann og að taka virkan þátt í að leysa hann? Hvar liggur munurinn?</a:t>
            </a:r>
          </a:p>
          <a:p>
            <a:pPr marL="342900" indent="-342900">
              <a:buFont typeface="Arial" panose="020B0604020202020204" pitchFamily="34" charset="0"/>
              <a:buChar char="•"/>
            </a:pPr>
            <a:r>
              <a:rPr lang="is-IS" sz="2000" b="1">
                <a:solidFill>
                  <a:schemeClr val="bg1"/>
                </a:solidFill>
                <a:latin typeface="Noto Sans Batak" panose="020B0502040504020204" pitchFamily="34" charset="0"/>
              </a:rPr>
              <a:t>Vilt þú senda skilaboð til ráðamanna heimsins um börn í stríði? Hvað myndir þú segja?</a:t>
            </a:r>
          </a:p>
        </p:txBody>
      </p:sp>
      <p:pic>
        <p:nvPicPr>
          <p:cNvPr id="5" name="Picture 4">
            <a:extLst>
              <a:ext uri="{FF2B5EF4-FFF2-40B4-BE49-F238E27FC236}">
                <a16:creationId xmlns:a16="http://schemas.microsoft.com/office/drawing/2014/main" id="{87E0BE4F-D9DD-ADCD-0A8C-1C50F927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157476"/>
            <a:ext cx="1309289" cy="946818"/>
          </a:xfrm>
          <a:prstGeom prst="rect">
            <a:avLst/>
          </a:prstGeom>
        </p:spPr>
      </p:pic>
    </p:spTree>
    <p:extLst>
      <p:ext uri="{BB962C8B-B14F-4D97-AF65-F5344CB8AC3E}">
        <p14:creationId xmlns:p14="http://schemas.microsoft.com/office/powerpoint/2010/main" val="191064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1C948-0C15-7271-BD7A-9A32CC481C4F}"/>
              </a:ext>
            </a:extLst>
          </p:cNvPr>
          <p:cNvSpPr txBox="1"/>
          <p:nvPr/>
        </p:nvSpPr>
        <p:spPr>
          <a:xfrm>
            <a:off x="319641" y="1995130"/>
            <a:ext cx="6623060" cy="4524315"/>
          </a:xfrm>
          <a:prstGeom prst="rect">
            <a:avLst/>
          </a:prstGeom>
          <a:noFill/>
        </p:spPr>
        <p:txBody>
          <a:bodyPr wrap="square" lIns="91440" tIns="45720" rIns="91440" bIns="45720" rtlCol="0" anchor="t">
            <a:spAutoFit/>
          </a:bodyPr>
          <a:lstStyle/>
          <a:p>
            <a:r>
              <a:rPr lang="is-IS" sz="1600" b="1">
                <a:solidFill>
                  <a:srgbClr val="FFC000"/>
                </a:solidFill>
                <a:latin typeface="Noto Sans Batak" panose="020B0502040504020204" pitchFamily="34" charset="0"/>
              </a:rPr>
              <a:t>Um UNICEF – Hreyfinguna</a:t>
            </a:r>
          </a:p>
          <a:p>
            <a:endParaRPr lang="is-IS" sz="1600">
              <a:latin typeface="Noto Sans Batak" panose="020B0502040504020204" pitchFamily="34" charset="0"/>
            </a:endParaRPr>
          </a:p>
          <a:p>
            <a:pPr algn="l"/>
            <a:r>
              <a:rPr lang="is-IS" sz="1600" i="0">
                <a:solidFill>
                  <a:schemeClr val="bg1"/>
                </a:solidFill>
                <a:effectLst/>
                <a:latin typeface="Noto Sans Batak" panose="020B0502040504020204" pitchFamily="34" charset="0"/>
              </a:rPr>
              <a:t>Börnin sem taka þátt í UNICEF - Hreyfingunni fá vandaða fræðslu um réttindi sín og </a:t>
            </a:r>
            <a:r>
              <a:rPr lang="is-IS" sz="1600" i="0" err="1">
                <a:solidFill>
                  <a:schemeClr val="bg1"/>
                </a:solidFill>
                <a:effectLst/>
                <a:latin typeface="Noto Sans Batak" panose="020B0502040504020204" pitchFamily="34" charset="0"/>
              </a:rPr>
              <a:t>ólíkar</a:t>
            </a:r>
            <a:r>
              <a:rPr lang="is-IS" sz="1600" i="0">
                <a:solidFill>
                  <a:schemeClr val="bg1"/>
                </a:solidFill>
                <a:effectLst/>
                <a:latin typeface="Noto Sans Batak" panose="020B0502040504020204" pitchFamily="34" charset="0"/>
              </a:rPr>
              <a:t> aðstæður jafnaldra sinna í öðrum löndum. Þau láta til sín taka með áheitasöfnun sem nær hámarki á sérstökum viðburðadegi sem skólinn eða frístundin skipuleggur. </a:t>
            </a:r>
          </a:p>
          <a:p>
            <a:pPr algn="l"/>
            <a:endParaRPr lang="is-IS" sz="1600" i="0">
              <a:solidFill>
                <a:schemeClr val="bg1"/>
              </a:solidFill>
              <a:effectLst/>
              <a:latin typeface="Noto Sans Batak" panose="020B0502040504020204" pitchFamily="34" charset="0"/>
            </a:endParaRPr>
          </a:p>
          <a:p>
            <a:pPr algn="l"/>
            <a:r>
              <a:rPr lang="is-IS" sz="1600" i="0">
                <a:solidFill>
                  <a:schemeClr val="bg1"/>
                </a:solidFill>
                <a:effectLst/>
                <a:latin typeface="Noto Sans Batak" panose="020B0502040504020204" pitchFamily="34" charset="0"/>
              </a:rPr>
              <a:t>UNICEF - Hreyfingin hæfir öllum börnum, jafnt stórum sem smáum. Verkefnið </a:t>
            </a:r>
            <a:r>
              <a:rPr lang="is-IS" sz="1600" i="0" err="1">
                <a:solidFill>
                  <a:schemeClr val="bg1"/>
                </a:solidFill>
                <a:effectLst/>
                <a:latin typeface="Noto Sans Batak" panose="020B0502040504020204" pitchFamily="34" charset="0"/>
              </a:rPr>
              <a:t>samræmist</a:t>
            </a:r>
            <a:r>
              <a:rPr lang="is-IS" sz="1600" i="0">
                <a:solidFill>
                  <a:schemeClr val="bg1"/>
                </a:solidFill>
                <a:effectLst/>
                <a:latin typeface="Noto Sans Batak" panose="020B0502040504020204" pitchFamily="34" charset="0"/>
              </a:rPr>
              <a:t> grunnþáttum námsskrár um heilbrigði, velferð, lýðræði, mannréttindi og jafnrétti. Markmiðið er að börnin </a:t>
            </a:r>
            <a:r>
              <a:rPr lang="is-IS" sz="1600" i="0" err="1">
                <a:solidFill>
                  <a:schemeClr val="bg1"/>
                </a:solidFill>
                <a:effectLst/>
                <a:latin typeface="Noto Sans Batak" panose="020B0502040504020204" pitchFamily="34" charset="0"/>
              </a:rPr>
              <a:t>fræðist</a:t>
            </a:r>
            <a:r>
              <a:rPr lang="is-IS" sz="1600" i="0">
                <a:solidFill>
                  <a:schemeClr val="bg1"/>
                </a:solidFill>
                <a:effectLst/>
                <a:latin typeface="Noto Sans Batak" panose="020B0502040504020204" pitchFamily="34" charset="0"/>
              </a:rPr>
              <a:t> um réttindi sín og allra barna og finnist þau um leið hafa áorkað einhverju í </a:t>
            </a:r>
            <a:r>
              <a:rPr lang="is-IS" sz="1600" i="0" err="1">
                <a:solidFill>
                  <a:schemeClr val="bg1"/>
                </a:solidFill>
                <a:effectLst/>
                <a:latin typeface="Noto Sans Batak" panose="020B0502040504020204" pitchFamily="34" charset="0"/>
              </a:rPr>
              <a:t>þágu</a:t>
            </a:r>
            <a:r>
              <a:rPr lang="is-IS" sz="1600" i="0">
                <a:solidFill>
                  <a:schemeClr val="bg1"/>
                </a:solidFill>
                <a:effectLst/>
                <a:latin typeface="Noto Sans Batak" panose="020B0502040504020204" pitchFamily="34" charset="0"/>
              </a:rPr>
              <a:t> jafnaldra sinna, sem búa við lakari lífskjör eða hafa þurft að leggja á flótta vegna stríðsátaka eða náttúruhamfara. Mikilvægt er að börnin upplifi að hægt </a:t>
            </a:r>
            <a:r>
              <a:rPr lang="is-IS" sz="1600" i="0" err="1">
                <a:solidFill>
                  <a:schemeClr val="bg1"/>
                </a:solidFill>
                <a:effectLst/>
                <a:latin typeface="Noto Sans Batak" panose="020B0502040504020204" pitchFamily="34" charset="0"/>
              </a:rPr>
              <a:t>sé</a:t>
            </a:r>
            <a:r>
              <a:rPr lang="is-IS" sz="1600" i="0">
                <a:solidFill>
                  <a:schemeClr val="bg1"/>
                </a:solidFill>
                <a:effectLst/>
                <a:latin typeface="Noto Sans Batak" panose="020B0502040504020204" pitchFamily="34" charset="0"/>
              </a:rPr>
              <a:t> að leysa vandamál ef gripið er til aðgerða.</a:t>
            </a:r>
          </a:p>
          <a:p>
            <a:pPr algn="l"/>
            <a:endParaRPr lang="is-IS" sz="1600">
              <a:solidFill>
                <a:schemeClr val="bg1"/>
              </a:solidFill>
              <a:latin typeface="Noto Sans Batak" panose="020B0502040504020204" pitchFamily="34" charset="0"/>
            </a:endParaRPr>
          </a:p>
          <a:p>
            <a:r>
              <a:rPr lang="is-IS" sz="1600" i="0">
                <a:solidFill>
                  <a:schemeClr val="bg1"/>
                </a:solidFill>
                <a:effectLst/>
                <a:latin typeface="Noto Sans Batak" panose="020B0502040504020204" pitchFamily="34" charset="0"/>
              </a:rPr>
              <a:t>Í þessum </a:t>
            </a:r>
            <a:r>
              <a:rPr lang="is-IS" sz="1600" b="1" i="0" err="1">
                <a:solidFill>
                  <a:schemeClr val="bg1"/>
                </a:solidFill>
                <a:effectLst/>
                <a:latin typeface="Noto Sans Batak" panose="020B0502040504020204" pitchFamily="34" charset="0"/>
              </a:rPr>
              <a:t>glærupakka</a:t>
            </a:r>
            <a:r>
              <a:rPr lang="is-IS" sz="1600" i="0">
                <a:solidFill>
                  <a:schemeClr val="bg1"/>
                </a:solidFill>
                <a:effectLst/>
                <a:latin typeface="Noto Sans Batak" panose="020B0502040504020204" pitchFamily="34" charset="0"/>
              </a:rPr>
              <a:t> eru leiðbeiningar fyrir kennara um fræðslu og verkefni fyrir</a:t>
            </a:r>
            <a:r>
              <a:rPr lang="is-IS" sz="1600">
                <a:solidFill>
                  <a:schemeClr val="bg1"/>
                </a:solidFill>
                <a:latin typeface="Noto Sans Batak" panose="020B0502040504020204" pitchFamily="34" charset="0"/>
              </a:rPr>
              <a:t> yngsta</a:t>
            </a:r>
            <a:r>
              <a:rPr lang="is-IS" sz="1600" i="0">
                <a:solidFill>
                  <a:schemeClr val="bg1"/>
                </a:solidFill>
                <a:effectLst/>
                <a:latin typeface="Noto Sans Batak" panose="020B0502040504020204" pitchFamily="34" charset="0"/>
              </a:rPr>
              <a:t> stig grunnskóla.</a:t>
            </a:r>
            <a:r>
              <a:rPr lang="is-IS" sz="1600">
                <a:solidFill>
                  <a:schemeClr val="bg1"/>
                </a:solidFill>
                <a:latin typeface="Noto Sans Batak" panose="020B0502040504020204" pitchFamily="34" charset="0"/>
              </a:rPr>
              <a:t> </a:t>
            </a:r>
            <a:endParaRPr lang="is-IS" sz="1600" i="0">
              <a:solidFill>
                <a:schemeClr val="bg1"/>
              </a:solidFill>
              <a:effectLst/>
              <a:latin typeface="Noto Sans Batak" panose="020B0502040504020204" pitchFamily="34" charset="0"/>
            </a:endParaRPr>
          </a:p>
          <a:p>
            <a:endParaRPr lang="is-IS" sz="1600">
              <a:solidFill>
                <a:schemeClr val="bg1"/>
              </a:solidFill>
              <a:latin typeface="Noto Sans Batak" panose="020B0502040504020204" pitchFamily="34" charset="0"/>
            </a:endParaRPr>
          </a:p>
        </p:txBody>
      </p:sp>
      <p:pic>
        <p:nvPicPr>
          <p:cNvPr id="12" name="Picture 11" descr="A person writing in a notebook&#10;&#10;Description automatically generated">
            <a:extLst>
              <a:ext uri="{FF2B5EF4-FFF2-40B4-BE49-F238E27FC236}">
                <a16:creationId xmlns:a16="http://schemas.microsoft.com/office/drawing/2014/main" id="{4A2C487B-99C0-57C1-C9FA-FCC0A0ACA023}"/>
              </a:ext>
            </a:extLst>
          </p:cNvPr>
          <p:cNvPicPr>
            <a:picLocks noChangeAspect="1"/>
          </p:cNvPicPr>
          <p:nvPr/>
        </p:nvPicPr>
        <p:blipFill rotWithShape="1">
          <a:blip r:embed="rId3">
            <a:extLst>
              <a:ext uri="{28A0092B-C50C-407E-A947-70E740481C1C}">
                <a14:useLocalDpi xmlns:a14="http://schemas.microsoft.com/office/drawing/2010/main" val="0"/>
              </a:ext>
            </a:extLst>
          </a:blip>
          <a:srcRect l="11495" t="22670" r="8350"/>
          <a:stretch/>
        </p:blipFill>
        <p:spPr>
          <a:xfrm rot="5400000">
            <a:off x="6282150" y="947860"/>
            <a:ext cx="6857708" cy="4961990"/>
          </a:xfrm>
          <a:prstGeom prst="rect">
            <a:avLst/>
          </a:prstGeom>
        </p:spPr>
      </p:pic>
      <p:sp>
        <p:nvSpPr>
          <p:cNvPr id="10" name="TextBox 9">
            <a:extLst>
              <a:ext uri="{FF2B5EF4-FFF2-40B4-BE49-F238E27FC236}">
                <a16:creationId xmlns:a16="http://schemas.microsoft.com/office/drawing/2014/main" id="{12BEF5AE-E11F-21F6-447F-1C0D0A46F1D9}"/>
              </a:ext>
            </a:extLst>
          </p:cNvPr>
          <p:cNvSpPr txBox="1"/>
          <p:nvPr/>
        </p:nvSpPr>
        <p:spPr>
          <a:xfrm>
            <a:off x="7363597" y="4696900"/>
            <a:ext cx="3200669" cy="369332"/>
          </a:xfrm>
          <a:prstGeom prst="rect">
            <a:avLst/>
          </a:prstGeom>
          <a:solidFill>
            <a:schemeClr val="bg1"/>
          </a:solidFill>
        </p:spPr>
        <p:txBody>
          <a:bodyPr wrap="square" rtlCol="0">
            <a:spAutoFit/>
          </a:bodyPr>
          <a:lstStyle/>
          <a:p>
            <a:r>
              <a:rPr lang="is-IS">
                <a:solidFill>
                  <a:schemeClr val="bg2"/>
                </a:solidFill>
                <a:latin typeface="Univers" panose="020B0503020202020204" pitchFamily="34" charset="0"/>
              </a:rPr>
              <a:t>  </a:t>
            </a:r>
            <a:r>
              <a:rPr lang="is-IS">
                <a:solidFill>
                  <a:schemeClr val="accent4"/>
                </a:solidFill>
                <a:latin typeface="Univers" panose="020B0503020202020204" pitchFamily="34" charset="0"/>
              </a:rPr>
              <a:t>Nánari upplýsingar </a:t>
            </a:r>
          </a:p>
        </p:txBody>
      </p:sp>
      <p:grpSp>
        <p:nvGrpSpPr>
          <p:cNvPr id="9" name="Group 8">
            <a:extLst>
              <a:ext uri="{FF2B5EF4-FFF2-40B4-BE49-F238E27FC236}">
                <a16:creationId xmlns:a16="http://schemas.microsoft.com/office/drawing/2014/main" id="{1568EDD3-7D11-5AD4-2126-9296C2F87B1F}"/>
              </a:ext>
            </a:extLst>
          </p:cNvPr>
          <p:cNvGrpSpPr/>
          <p:nvPr/>
        </p:nvGrpSpPr>
        <p:grpSpPr>
          <a:xfrm>
            <a:off x="7359586" y="5123424"/>
            <a:ext cx="3204681" cy="1602420"/>
            <a:chOff x="8016536" y="230819"/>
            <a:chExt cx="2920753" cy="2112886"/>
          </a:xfrm>
          <a:solidFill>
            <a:srgbClr val="00B0F0"/>
          </a:solidFill>
        </p:grpSpPr>
        <p:sp>
          <p:nvSpPr>
            <p:cNvPr id="8" name="Rectangle 7">
              <a:extLst>
                <a:ext uri="{FF2B5EF4-FFF2-40B4-BE49-F238E27FC236}">
                  <a16:creationId xmlns:a16="http://schemas.microsoft.com/office/drawing/2014/main" id="{46FF8C40-2DCD-C101-57F5-6ABEDF12A164}"/>
                </a:ext>
              </a:extLst>
            </p:cNvPr>
            <p:cNvSpPr/>
            <p:nvPr/>
          </p:nvSpPr>
          <p:spPr>
            <a:xfrm>
              <a:off x="8016536" y="230819"/>
              <a:ext cx="2920753" cy="21128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 name="TextBox 3">
              <a:extLst>
                <a:ext uri="{FF2B5EF4-FFF2-40B4-BE49-F238E27FC236}">
                  <a16:creationId xmlns:a16="http://schemas.microsoft.com/office/drawing/2014/main" id="{0BED7C50-0806-A9F2-9E44-3EBAF84E7A6E}"/>
                </a:ext>
              </a:extLst>
            </p:cNvPr>
            <p:cNvSpPr txBox="1"/>
            <p:nvPr/>
          </p:nvSpPr>
          <p:spPr>
            <a:xfrm>
              <a:off x="8170414" y="374626"/>
              <a:ext cx="2686110"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4">
                    <a:extLst>
                      <a:ext uri="{A12FA001-AC4F-418D-AE19-62706E023703}">
                        <ahyp:hlinkClr xmlns:ahyp="http://schemas.microsoft.com/office/drawing/2018/hyperlinkcolor" val="tx"/>
                      </a:ext>
                    </a:extLst>
                  </a:hlinkClick>
                </a:rPr>
                <a:t>Kynningarbæklingur</a:t>
              </a:r>
              <a:endParaRPr lang="is-IS">
                <a:solidFill>
                  <a:schemeClr val="bg1"/>
                </a:solidFill>
                <a:latin typeface="Univers" panose="020B0503020202020204" pitchFamily="34" charset="0"/>
              </a:endParaRPr>
            </a:p>
          </p:txBody>
        </p:sp>
        <p:sp>
          <p:nvSpPr>
            <p:cNvPr id="5" name="TextBox 4">
              <a:extLst>
                <a:ext uri="{FF2B5EF4-FFF2-40B4-BE49-F238E27FC236}">
                  <a16:creationId xmlns:a16="http://schemas.microsoft.com/office/drawing/2014/main" id="{54AA510F-D30D-6756-DDF0-4EA3FBB5F897}"/>
                </a:ext>
              </a:extLst>
            </p:cNvPr>
            <p:cNvSpPr txBox="1"/>
            <p:nvPr/>
          </p:nvSpPr>
          <p:spPr>
            <a:xfrm>
              <a:off x="8170414" y="834031"/>
              <a:ext cx="2686110"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5">
                    <a:extLst>
                      <a:ext uri="{A12FA001-AC4F-418D-AE19-62706E023703}">
                        <ahyp:hlinkClr xmlns:ahyp="http://schemas.microsoft.com/office/drawing/2018/hyperlinkcolor" val="tx"/>
                      </a:ext>
                    </a:extLst>
                  </a:hlinkClick>
                </a:rPr>
                <a:t>Framkvæmdarbæklingur</a:t>
              </a:r>
              <a:endParaRPr lang="is-IS">
                <a:solidFill>
                  <a:schemeClr val="bg1"/>
                </a:solidFill>
                <a:latin typeface="Univers" panose="020B0503020202020204" pitchFamily="34" charset="0"/>
              </a:endParaRPr>
            </a:p>
          </p:txBody>
        </p:sp>
        <p:sp>
          <p:nvSpPr>
            <p:cNvPr id="6" name="TextBox 5">
              <a:extLst>
                <a:ext uri="{FF2B5EF4-FFF2-40B4-BE49-F238E27FC236}">
                  <a16:creationId xmlns:a16="http://schemas.microsoft.com/office/drawing/2014/main" id="{B89BBC9E-FE8E-6B02-D80A-E2CB6A7270CC}"/>
                </a:ext>
              </a:extLst>
            </p:cNvPr>
            <p:cNvSpPr txBox="1"/>
            <p:nvPr/>
          </p:nvSpPr>
          <p:spPr>
            <a:xfrm>
              <a:off x="8170414" y="1294322"/>
              <a:ext cx="2121763" cy="486986"/>
            </a:xfrm>
            <a:prstGeom prst="rect">
              <a:avLst/>
            </a:prstGeom>
            <a:grpFill/>
          </p:spPr>
          <p:txBody>
            <a:bodyPr wrap="square" rtlCol="0">
              <a:spAutoFit/>
            </a:bodyPr>
            <a:lstStyle/>
            <a:p>
              <a:r>
                <a:rPr lang="is-IS">
                  <a:solidFill>
                    <a:schemeClr val="bg1"/>
                  </a:solidFill>
                  <a:hlinkClick r:id="rId6">
                    <a:extLst>
                      <a:ext uri="{A12FA001-AC4F-418D-AE19-62706E023703}">
                        <ahyp:hlinkClr xmlns:ahyp="http://schemas.microsoft.com/office/drawing/2018/hyperlinkcolor" val="tx"/>
                      </a:ext>
                    </a:extLst>
                  </a:hlinkClick>
                </a:rPr>
                <a:t>Fyrir </a:t>
              </a:r>
              <a:r>
                <a:rPr lang="is-IS">
                  <a:solidFill>
                    <a:schemeClr val="bg1"/>
                  </a:solidFill>
                  <a:latin typeface="Univers" panose="020B0503020202020204" pitchFamily="34" charset="0"/>
                  <a:hlinkClick r:id="rId6">
                    <a:extLst>
                      <a:ext uri="{A12FA001-AC4F-418D-AE19-62706E023703}">
                        <ahyp:hlinkClr xmlns:ahyp="http://schemas.microsoft.com/office/drawing/2018/hyperlinkcolor" val="tx"/>
                      </a:ext>
                    </a:extLst>
                  </a:hlinkClick>
                </a:rPr>
                <a:t>aðstandendur</a:t>
              </a:r>
              <a:endParaRPr lang="is-IS">
                <a:solidFill>
                  <a:schemeClr val="bg1"/>
                </a:solidFill>
                <a:latin typeface="Univers" panose="020B0503020202020204" pitchFamily="34" charset="0"/>
              </a:endParaRPr>
            </a:p>
          </p:txBody>
        </p:sp>
        <p:sp>
          <p:nvSpPr>
            <p:cNvPr id="7" name="TextBox 6">
              <a:extLst>
                <a:ext uri="{FF2B5EF4-FFF2-40B4-BE49-F238E27FC236}">
                  <a16:creationId xmlns:a16="http://schemas.microsoft.com/office/drawing/2014/main" id="{21323F13-0C54-561F-4636-6A030B4FAC37}"/>
                </a:ext>
              </a:extLst>
            </p:cNvPr>
            <p:cNvSpPr txBox="1"/>
            <p:nvPr/>
          </p:nvSpPr>
          <p:spPr>
            <a:xfrm>
              <a:off x="8170414" y="1754611"/>
              <a:ext cx="1420427"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7">
                    <a:extLst>
                      <a:ext uri="{A12FA001-AC4F-418D-AE19-62706E023703}">
                        <ahyp:hlinkClr xmlns:ahyp="http://schemas.microsoft.com/office/drawing/2018/hyperlinkcolor" val="tx"/>
                      </a:ext>
                    </a:extLst>
                  </a:hlinkClick>
                </a:rPr>
                <a:t>Áheitablað </a:t>
              </a:r>
              <a:endParaRPr lang="is-IS">
                <a:solidFill>
                  <a:schemeClr val="bg1"/>
                </a:solidFill>
                <a:latin typeface="Univers" panose="020B0503020202020204" pitchFamily="34" charset="0"/>
              </a:endParaRPr>
            </a:p>
          </p:txBody>
        </p:sp>
      </p:grpSp>
      <p:pic>
        <p:nvPicPr>
          <p:cNvPr id="11" name="Picture 10" descr="A blue background with colorful stripes&#10;&#10;Description automatically generated">
            <a:extLst>
              <a:ext uri="{FF2B5EF4-FFF2-40B4-BE49-F238E27FC236}">
                <a16:creationId xmlns:a16="http://schemas.microsoft.com/office/drawing/2014/main" id="{4322D6F8-9AB3-FAFA-AFAE-0E04E342C11D}"/>
              </a:ext>
            </a:extLst>
          </p:cNvPr>
          <p:cNvPicPr>
            <a:picLocks noChangeAspect="1"/>
          </p:cNvPicPr>
          <p:nvPr/>
        </p:nvPicPr>
        <p:blipFill rotWithShape="1">
          <a:blip r:embed="rId8">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pic>
        <p:nvPicPr>
          <p:cNvPr id="13" name="Picture 12">
            <a:extLst>
              <a:ext uri="{FF2B5EF4-FFF2-40B4-BE49-F238E27FC236}">
                <a16:creationId xmlns:a16="http://schemas.microsoft.com/office/drawing/2014/main" id="{BFA0282C-8FE6-7FF5-45A8-857F9C1F3D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2079" y="0"/>
            <a:ext cx="1309289" cy="946818"/>
          </a:xfrm>
          <a:prstGeom prst="rect">
            <a:avLst/>
          </a:prstGeom>
        </p:spPr>
      </p:pic>
    </p:spTree>
    <p:extLst>
      <p:ext uri="{BB962C8B-B14F-4D97-AF65-F5344CB8AC3E}">
        <p14:creationId xmlns:p14="http://schemas.microsoft.com/office/powerpoint/2010/main" val="346755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4798-F807-16C4-9B03-5CE26B5DEA09}"/>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19A62B75-7E14-6331-B413-0C435472469A}"/>
              </a:ext>
            </a:extLst>
          </p:cNvPr>
          <p:cNvPicPr>
            <a:picLocks noChangeAspect="1"/>
          </p:cNvPicPr>
          <p:nvPr/>
        </p:nvPicPr>
        <p:blipFill rotWithShape="1">
          <a:blip r:embed="rId3">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56DAD22D-54E2-6C0E-738A-9A1EDA792D77}"/>
              </a:ext>
            </a:extLst>
          </p:cNvPr>
          <p:cNvSpPr txBox="1"/>
          <p:nvPr/>
        </p:nvSpPr>
        <p:spPr>
          <a:xfrm>
            <a:off x="3465393" y="2867025"/>
            <a:ext cx="5093116" cy="1569660"/>
          </a:xfrm>
          <a:prstGeom prst="rect">
            <a:avLst/>
          </a:prstGeom>
          <a:noFill/>
        </p:spPr>
        <p:txBody>
          <a:bodyPr wrap="square" rtlCol="0">
            <a:spAutoFit/>
          </a:bodyPr>
          <a:lstStyle/>
          <a:p>
            <a:pPr algn="ctr"/>
            <a:r>
              <a:rPr lang="is-IS" sz="3200" b="1">
                <a:solidFill>
                  <a:schemeClr val="bg1"/>
                </a:solidFill>
                <a:latin typeface="Noto Sans Batak" panose="020B0502040504020204" pitchFamily="34" charset="0"/>
              </a:rPr>
              <a:t>Verkefni 1:</a:t>
            </a:r>
          </a:p>
          <a:p>
            <a:pPr algn="ctr"/>
            <a:r>
              <a:rPr lang="is-IS" sz="3200" b="1" i="1">
                <a:solidFill>
                  <a:schemeClr val="bg1"/>
                </a:solidFill>
                <a:latin typeface="Noto Sans Batak" panose="020B0502040504020204" pitchFamily="34" charset="0"/>
              </a:rPr>
              <a:t>Draumahverfið mitt</a:t>
            </a:r>
          </a:p>
          <a:p>
            <a:pPr algn="ctr"/>
            <a:r>
              <a:rPr lang="is-IS" sz="3200" b="1">
                <a:solidFill>
                  <a:schemeClr val="bg1"/>
                </a:solidFill>
                <a:latin typeface="Noto Sans Batak" panose="020B0502040504020204" pitchFamily="34" charset="0"/>
              </a:rPr>
              <a:t>Yngsta stig</a:t>
            </a:r>
          </a:p>
        </p:txBody>
      </p:sp>
    </p:spTree>
    <p:extLst>
      <p:ext uri="{BB962C8B-B14F-4D97-AF65-F5344CB8AC3E}">
        <p14:creationId xmlns:p14="http://schemas.microsoft.com/office/powerpoint/2010/main" val="198381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403F-FE8D-B3CE-67B7-41550FFAFAAA}"/>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9494F378-D945-E303-D02E-6A846210935B}"/>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DA1BD804-E5FB-636F-011B-1C737BA9053D}"/>
              </a:ext>
            </a:extLst>
          </p:cNvPr>
          <p:cNvSpPr txBox="1"/>
          <p:nvPr/>
        </p:nvSpPr>
        <p:spPr>
          <a:xfrm>
            <a:off x="1335495" y="2385061"/>
            <a:ext cx="9657371" cy="3046988"/>
          </a:xfrm>
          <a:prstGeom prst="rect">
            <a:avLst/>
          </a:prstGeom>
          <a:noFill/>
        </p:spPr>
        <p:txBody>
          <a:bodyPr wrap="square" rtlCol="0">
            <a:spAutoFit/>
          </a:bodyPr>
          <a:lstStyle/>
          <a:p>
            <a:pPr algn="ctr"/>
            <a:r>
              <a:rPr lang="en-US" sz="3200" b="1">
                <a:solidFill>
                  <a:schemeClr val="bg1"/>
                </a:solidFill>
                <a:latin typeface="Noto Sans Batak" panose="020B0502040504020204" pitchFamily="34" charset="0"/>
              </a:rPr>
              <a:t>V</a:t>
            </a:r>
            <a:r>
              <a:rPr lang="is-IS" sz="3200" b="1">
                <a:solidFill>
                  <a:schemeClr val="bg1"/>
                </a:solidFill>
                <a:latin typeface="Noto Sans Batak" panose="020B0502040504020204" pitchFamily="34" charset="0"/>
              </a:rPr>
              <a:t>egna stríðsins á Gaza er umhverfi þeirra gjörbreytt. Hverfið þeirra, göturnar sem þau löbbuðu í skólann og skólarnir sjálfir er allt eyðilagt eða alveg horfið.</a:t>
            </a:r>
          </a:p>
          <a:p>
            <a:pPr algn="ctr"/>
            <a:endParaRPr lang="is-IS" sz="3200" b="1">
              <a:solidFill>
                <a:schemeClr val="bg1"/>
              </a:solidFill>
              <a:latin typeface="Noto Sans Batak" panose="020B0502040504020204" pitchFamily="34" charset="0"/>
            </a:endParaRPr>
          </a:p>
          <a:p>
            <a:pPr algn="ctr"/>
            <a:r>
              <a:rPr lang="is-IS" sz="3200" b="1">
                <a:solidFill>
                  <a:schemeClr val="bg1"/>
                </a:solidFill>
                <a:latin typeface="Noto Sans Batak" panose="020B0502040504020204" pitchFamily="34" charset="0"/>
              </a:rPr>
              <a:t>Mörg börn á Gaza dreymir um að komast aftur í skólann sinn og að leika sér í hverfinu sínu aftur.</a:t>
            </a:r>
          </a:p>
        </p:txBody>
      </p:sp>
      <p:pic>
        <p:nvPicPr>
          <p:cNvPr id="5" name="Picture 4">
            <a:extLst>
              <a:ext uri="{FF2B5EF4-FFF2-40B4-BE49-F238E27FC236}">
                <a16:creationId xmlns:a16="http://schemas.microsoft.com/office/drawing/2014/main" id="{993D570F-BC0C-47F9-3E8A-480EEB925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157476"/>
            <a:ext cx="1309289" cy="946818"/>
          </a:xfrm>
          <a:prstGeom prst="rect">
            <a:avLst/>
          </a:prstGeom>
        </p:spPr>
      </p:pic>
    </p:spTree>
    <p:extLst>
      <p:ext uri="{BB962C8B-B14F-4D97-AF65-F5344CB8AC3E}">
        <p14:creationId xmlns:p14="http://schemas.microsoft.com/office/powerpoint/2010/main" val="1776399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AE841-BD77-FD2C-F100-A11FCBA36CDA}"/>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4B3B7BD0-49F2-92E9-B98A-C7EAC2668921}"/>
              </a:ext>
            </a:extLst>
          </p:cNvPr>
          <p:cNvPicPr>
            <a:picLocks noChangeAspect="1"/>
          </p:cNvPicPr>
          <p:nvPr/>
        </p:nvPicPr>
        <p:blipFill rotWithShape="1">
          <a:blip r:embed="rId3">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DB526F05-CD0B-CAC7-B882-270C20D4EF39}"/>
              </a:ext>
            </a:extLst>
          </p:cNvPr>
          <p:cNvSpPr txBox="1"/>
          <p:nvPr/>
        </p:nvSpPr>
        <p:spPr>
          <a:xfrm>
            <a:off x="1179871" y="2370313"/>
            <a:ext cx="9910916" cy="3046988"/>
          </a:xfrm>
          <a:prstGeom prst="rect">
            <a:avLst/>
          </a:prstGeom>
          <a:noFill/>
        </p:spPr>
        <p:txBody>
          <a:bodyPr wrap="square" rtlCol="0">
            <a:spAutoFit/>
          </a:bodyPr>
          <a:lstStyle/>
          <a:p>
            <a:pPr algn="ctr"/>
            <a:r>
              <a:rPr lang="is-IS" sz="3200" b="1">
                <a:solidFill>
                  <a:schemeClr val="bg1"/>
                </a:solidFill>
                <a:latin typeface="Noto Sans Batak" panose="020B0502040504020204" pitchFamily="34" charset="0"/>
              </a:rPr>
              <a:t>Börn á Gaza teiknuðu myndir af draumahverfinu </a:t>
            </a:r>
            <a:r>
              <a:rPr lang="is-IS" sz="3200" b="1" err="1">
                <a:solidFill>
                  <a:schemeClr val="bg1"/>
                </a:solidFill>
                <a:latin typeface="Noto Sans Batak" panose="020B0502040504020204" pitchFamily="34" charset="0"/>
              </a:rPr>
              <a:t>sínu</a:t>
            </a:r>
            <a:r>
              <a:rPr lang="is-IS" sz="3200" b="1">
                <a:solidFill>
                  <a:schemeClr val="bg1"/>
                </a:solidFill>
                <a:latin typeface="Noto Sans Batak" panose="020B0502040504020204" pitchFamily="34" charset="0"/>
              </a:rPr>
              <a:t>. Þau teiknuðu skóla með leikvelli, hverfi með trjám, bókasafni, spítala og garði þar sem má leika sér.</a:t>
            </a:r>
          </a:p>
          <a:p>
            <a:pPr algn="ctr"/>
            <a:endParaRPr lang="is-IS" sz="3200" b="1">
              <a:solidFill>
                <a:schemeClr val="bg1"/>
              </a:solidFill>
              <a:latin typeface="Noto Sans Batak" panose="020B0502040504020204" pitchFamily="34" charset="0"/>
            </a:endParaRPr>
          </a:p>
          <a:p>
            <a:pPr algn="ctr"/>
            <a:r>
              <a:rPr lang="is-IS" sz="3200" b="1">
                <a:solidFill>
                  <a:schemeClr val="bg1"/>
                </a:solidFill>
                <a:latin typeface="Noto Sans Batak" panose="020B0502040504020204" pitchFamily="34" charset="0"/>
              </a:rPr>
              <a:t>Á næstu glærum má sjá myndirnar þeirra ásamt börnum sem teiknuðu myndir.</a:t>
            </a:r>
          </a:p>
        </p:txBody>
      </p:sp>
      <p:pic>
        <p:nvPicPr>
          <p:cNvPr id="5" name="Picture 4">
            <a:extLst>
              <a:ext uri="{FF2B5EF4-FFF2-40B4-BE49-F238E27FC236}">
                <a16:creationId xmlns:a16="http://schemas.microsoft.com/office/drawing/2014/main" id="{A5501CAC-404B-2D2B-0E3A-C2CB2E0FD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157476"/>
            <a:ext cx="1309289" cy="946818"/>
          </a:xfrm>
          <a:prstGeom prst="rect">
            <a:avLst/>
          </a:prstGeom>
        </p:spPr>
      </p:pic>
    </p:spTree>
    <p:extLst>
      <p:ext uri="{BB962C8B-B14F-4D97-AF65-F5344CB8AC3E}">
        <p14:creationId xmlns:p14="http://schemas.microsoft.com/office/powerpoint/2010/main" val="1430541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11319-BEE7-7529-647A-9793069F8773}"/>
              </a:ext>
            </a:extLst>
          </p:cNvPr>
          <p:cNvPicPr>
            <a:picLocks noChangeAspect="1"/>
          </p:cNvPicPr>
          <p:nvPr/>
        </p:nvPicPr>
        <p:blipFill>
          <a:blip r:embed="rId3"/>
          <a:stretch>
            <a:fillRect/>
          </a:stretch>
        </p:blipFill>
        <p:spPr>
          <a:xfrm>
            <a:off x="862795" y="1219200"/>
            <a:ext cx="10086766" cy="4196001"/>
          </a:xfrm>
          <a:prstGeom prst="rect">
            <a:avLst/>
          </a:prstGeom>
        </p:spPr>
      </p:pic>
      <p:sp>
        <p:nvSpPr>
          <p:cNvPr id="4" name="TextBox 3">
            <a:extLst>
              <a:ext uri="{FF2B5EF4-FFF2-40B4-BE49-F238E27FC236}">
                <a16:creationId xmlns:a16="http://schemas.microsoft.com/office/drawing/2014/main" id="{3E324A01-EC6F-A0B0-767A-BF0029247BA0}"/>
              </a:ext>
            </a:extLst>
          </p:cNvPr>
          <p:cNvSpPr txBox="1"/>
          <p:nvPr/>
        </p:nvSpPr>
        <p:spPr>
          <a:xfrm>
            <a:off x="5362833" y="5484911"/>
            <a:ext cx="5684107" cy="307777"/>
          </a:xfrm>
          <a:prstGeom prst="rect">
            <a:avLst/>
          </a:prstGeom>
          <a:noFill/>
        </p:spPr>
        <p:txBody>
          <a:bodyPr wrap="square">
            <a:spAutoFit/>
          </a:bodyPr>
          <a:lstStyle/>
          <a:p>
            <a:r>
              <a:rPr lang="is-IS" sz="1400" err="1">
                <a:solidFill>
                  <a:schemeClr val="bg1"/>
                </a:solidFill>
              </a:rPr>
              <a:t>Rania</a:t>
            </a:r>
            <a:r>
              <a:rPr lang="is-IS" sz="1400">
                <a:solidFill>
                  <a:schemeClr val="bg1"/>
                </a:solidFill>
              </a:rPr>
              <a:t> (16), </a:t>
            </a:r>
            <a:r>
              <a:rPr lang="is-IS" sz="1400" err="1">
                <a:solidFill>
                  <a:schemeClr val="bg1"/>
                </a:solidFill>
              </a:rPr>
              <a:t>Raneen</a:t>
            </a:r>
            <a:r>
              <a:rPr lang="is-IS" sz="1400">
                <a:solidFill>
                  <a:schemeClr val="bg1"/>
                </a:solidFill>
              </a:rPr>
              <a:t> (16), </a:t>
            </a:r>
            <a:r>
              <a:rPr lang="is-IS" sz="1400" err="1">
                <a:solidFill>
                  <a:schemeClr val="bg1"/>
                </a:solidFill>
              </a:rPr>
              <a:t>Yusra</a:t>
            </a:r>
            <a:r>
              <a:rPr lang="is-IS" sz="1400">
                <a:solidFill>
                  <a:schemeClr val="bg1"/>
                </a:solidFill>
              </a:rPr>
              <a:t> (14), </a:t>
            </a:r>
            <a:r>
              <a:rPr lang="is-IS" sz="1400" err="1">
                <a:solidFill>
                  <a:schemeClr val="bg1"/>
                </a:solidFill>
              </a:rPr>
              <a:t>Rawan</a:t>
            </a:r>
            <a:r>
              <a:rPr lang="is-IS" sz="1400">
                <a:solidFill>
                  <a:schemeClr val="bg1"/>
                </a:solidFill>
              </a:rPr>
              <a:t> (17), </a:t>
            </a:r>
            <a:r>
              <a:rPr lang="is-IS" sz="1400" err="1">
                <a:solidFill>
                  <a:schemeClr val="bg1"/>
                </a:solidFill>
              </a:rPr>
              <a:t>Noor</a:t>
            </a:r>
            <a:r>
              <a:rPr lang="is-IS" sz="1400">
                <a:solidFill>
                  <a:schemeClr val="bg1"/>
                </a:solidFill>
              </a:rPr>
              <a:t> (14), and Hala (18)</a:t>
            </a:r>
          </a:p>
        </p:txBody>
      </p:sp>
      <p:pic>
        <p:nvPicPr>
          <p:cNvPr id="2" name="Picture 1">
            <a:extLst>
              <a:ext uri="{FF2B5EF4-FFF2-40B4-BE49-F238E27FC236}">
                <a16:creationId xmlns:a16="http://schemas.microsoft.com/office/drawing/2014/main" id="{F183824F-067B-EF36-8EF4-E9577B1C6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323397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3FEB9-4955-823A-177B-13FF3263F000}"/>
              </a:ext>
            </a:extLst>
          </p:cNvPr>
          <p:cNvPicPr>
            <a:picLocks noChangeAspect="1"/>
          </p:cNvPicPr>
          <p:nvPr/>
        </p:nvPicPr>
        <p:blipFill>
          <a:blip r:embed="rId3"/>
          <a:stretch>
            <a:fillRect/>
          </a:stretch>
        </p:blipFill>
        <p:spPr>
          <a:xfrm>
            <a:off x="1947283" y="456785"/>
            <a:ext cx="8297433" cy="5944430"/>
          </a:xfrm>
          <a:prstGeom prst="rect">
            <a:avLst/>
          </a:prstGeom>
        </p:spPr>
      </p:pic>
      <p:pic>
        <p:nvPicPr>
          <p:cNvPr id="2" name="Picture 1">
            <a:extLst>
              <a:ext uri="{FF2B5EF4-FFF2-40B4-BE49-F238E27FC236}">
                <a16:creationId xmlns:a16="http://schemas.microsoft.com/office/drawing/2014/main" id="{E42D8629-6A6A-3985-08B1-9CB0AD5D0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2384965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46828-50D7-D239-C87B-677EE7D4B4D8}"/>
              </a:ext>
            </a:extLst>
          </p:cNvPr>
          <p:cNvPicPr>
            <a:picLocks noChangeAspect="1"/>
          </p:cNvPicPr>
          <p:nvPr/>
        </p:nvPicPr>
        <p:blipFill>
          <a:blip r:embed="rId3"/>
          <a:stretch>
            <a:fillRect/>
          </a:stretch>
        </p:blipFill>
        <p:spPr>
          <a:xfrm>
            <a:off x="1980625" y="713996"/>
            <a:ext cx="8230749" cy="5430008"/>
          </a:xfrm>
          <a:prstGeom prst="rect">
            <a:avLst/>
          </a:prstGeom>
        </p:spPr>
      </p:pic>
      <p:pic>
        <p:nvPicPr>
          <p:cNvPr id="2" name="Picture 1">
            <a:extLst>
              <a:ext uri="{FF2B5EF4-FFF2-40B4-BE49-F238E27FC236}">
                <a16:creationId xmlns:a16="http://schemas.microsoft.com/office/drawing/2014/main" id="{33F89056-611C-81B5-ABB2-CE3DD80DC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24113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9CB30-4AD7-A570-3936-74D634FCAB43}"/>
              </a:ext>
            </a:extLst>
          </p:cNvPr>
          <p:cNvPicPr>
            <a:picLocks noChangeAspect="1"/>
          </p:cNvPicPr>
          <p:nvPr/>
        </p:nvPicPr>
        <p:blipFill>
          <a:blip r:embed="rId3"/>
          <a:stretch>
            <a:fillRect/>
          </a:stretch>
        </p:blipFill>
        <p:spPr>
          <a:xfrm>
            <a:off x="1961573" y="471074"/>
            <a:ext cx="8268854" cy="5915851"/>
          </a:xfrm>
          <a:prstGeom prst="rect">
            <a:avLst/>
          </a:prstGeom>
        </p:spPr>
      </p:pic>
      <p:pic>
        <p:nvPicPr>
          <p:cNvPr id="2" name="Picture 1">
            <a:extLst>
              <a:ext uri="{FF2B5EF4-FFF2-40B4-BE49-F238E27FC236}">
                <a16:creationId xmlns:a16="http://schemas.microsoft.com/office/drawing/2014/main" id="{E99E6922-0BA7-836D-A7A0-7043DB0E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14640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0052-CE69-4167-10B3-D52AEA10A88A}"/>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61A27E9E-22AD-9A6F-9FF7-77CDBB2E8209}"/>
              </a:ext>
            </a:extLst>
          </p:cNvPr>
          <p:cNvPicPr>
            <a:picLocks noChangeAspect="1"/>
          </p:cNvPicPr>
          <p:nvPr/>
        </p:nvPicPr>
        <p:blipFill rotWithShape="1">
          <a:blip r:embed="rId3">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C6FCC4CD-293D-E33D-FC50-C1AAAF307894}"/>
              </a:ext>
            </a:extLst>
          </p:cNvPr>
          <p:cNvSpPr txBox="1"/>
          <p:nvPr/>
        </p:nvSpPr>
        <p:spPr>
          <a:xfrm>
            <a:off x="2194489" y="1873955"/>
            <a:ext cx="7939384" cy="3416320"/>
          </a:xfrm>
          <a:prstGeom prst="rect">
            <a:avLst/>
          </a:prstGeom>
          <a:noFill/>
        </p:spPr>
        <p:txBody>
          <a:bodyPr wrap="square" rtlCol="0">
            <a:spAutoFit/>
          </a:bodyPr>
          <a:lstStyle/>
          <a:p>
            <a:pPr algn="ctr"/>
            <a:r>
              <a:rPr lang="is-IS" sz="2400" b="1">
                <a:solidFill>
                  <a:schemeClr val="bg1"/>
                </a:solidFill>
                <a:latin typeface="Noto Sans Batak" panose="020B0502040504020204" pitchFamily="34" charset="0"/>
              </a:rPr>
              <a:t>Hvernig er þitt draumahverfi?</a:t>
            </a:r>
          </a:p>
          <a:p>
            <a:pPr algn="ctr"/>
            <a:endParaRPr lang="is-IS" sz="2400" b="1">
              <a:solidFill>
                <a:schemeClr val="bg1"/>
              </a:solidFill>
              <a:latin typeface="Noto Sans Batak" panose="020B0502040504020204" pitchFamily="34" charset="0"/>
            </a:endParaRPr>
          </a:p>
          <a:p>
            <a:pPr algn="ctr"/>
            <a:r>
              <a:rPr lang="is-IS" sz="2400" b="1">
                <a:solidFill>
                  <a:schemeClr val="bg1"/>
                </a:solidFill>
                <a:latin typeface="Noto Sans Batak" panose="020B0502040504020204" pitchFamily="34" charset="0"/>
              </a:rPr>
              <a:t>Teiknaðu þitt draumhverfi</a:t>
            </a:r>
          </a:p>
          <a:p>
            <a:pPr algn="ctr"/>
            <a:endParaRPr lang="is-IS" sz="2400" b="1">
              <a:solidFill>
                <a:schemeClr val="bg1"/>
              </a:solidFill>
              <a:latin typeface="Noto Sans Batak" panose="020B0502040504020204" pitchFamily="34" charset="0"/>
            </a:endParaRPr>
          </a:p>
          <a:p>
            <a:pPr algn="ctr"/>
            <a:r>
              <a:rPr lang="is-IS" sz="2400" b="1">
                <a:solidFill>
                  <a:schemeClr val="bg1"/>
                </a:solidFill>
                <a:latin typeface="Noto Sans Batak" panose="020B0502040504020204" pitchFamily="34" charset="0"/>
              </a:rPr>
              <a:t>Er skóli í þínu draumahverfi? Hvernig lítur skólinn út? Eru leikvellir? Tré? Bókasafn? Strætó? Hvar áttu heima í þínu draumahverfi? </a:t>
            </a:r>
            <a:br>
              <a:rPr lang="is-IS" sz="2400" b="1">
                <a:solidFill>
                  <a:schemeClr val="bg1"/>
                </a:solidFill>
                <a:latin typeface="Noto Sans Batak" panose="020B0502040504020204" pitchFamily="34" charset="0"/>
              </a:rPr>
            </a:br>
            <a:br>
              <a:rPr lang="is-IS" sz="2400" b="1">
                <a:solidFill>
                  <a:schemeClr val="bg1"/>
                </a:solidFill>
                <a:latin typeface="Noto Sans Batak" panose="020B0502040504020204" pitchFamily="34" charset="0"/>
              </a:rPr>
            </a:br>
            <a:r>
              <a:rPr lang="is-IS" sz="2400" b="1">
                <a:solidFill>
                  <a:schemeClr val="bg1"/>
                </a:solidFill>
                <a:latin typeface="Noto Sans Batak" panose="020B0502040504020204" pitchFamily="34" charset="0"/>
              </a:rPr>
              <a:t>Hvernig líður börnum í þínu draumahverfi?</a:t>
            </a:r>
          </a:p>
        </p:txBody>
      </p:sp>
      <p:pic>
        <p:nvPicPr>
          <p:cNvPr id="5" name="Picture 4" descr="A white and orange sign with two people&#10;&#10;Description automatically generated">
            <a:extLst>
              <a:ext uri="{FF2B5EF4-FFF2-40B4-BE49-F238E27FC236}">
                <a16:creationId xmlns:a16="http://schemas.microsoft.com/office/drawing/2014/main" id="{951BD178-46E4-DF08-937D-AFFFB7C93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631" y="5500520"/>
            <a:ext cx="899999" cy="1199999"/>
          </a:xfrm>
          <a:prstGeom prst="rect">
            <a:avLst/>
          </a:prstGeom>
        </p:spPr>
      </p:pic>
      <p:pic>
        <p:nvPicPr>
          <p:cNvPr id="6" name="Picture 5" descr="A sign with two people on a pink background&#10;&#10;Description automatically generated">
            <a:extLst>
              <a:ext uri="{FF2B5EF4-FFF2-40B4-BE49-F238E27FC236}">
                <a16:creationId xmlns:a16="http://schemas.microsoft.com/office/drawing/2014/main" id="{BC955D93-DEE6-DFD9-B4BC-1D617C05F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2656" y="5500521"/>
            <a:ext cx="899999" cy="1199999"/>
          </a:xfrm>
          <a:prstGeom prst="rect">
            <a:avLst/>
          </a:prstGeom>
        </p:spPr>
      </p:pic>
      <p:pic>
        <p:nvPicPr>
          <p:cNvPr id="7" name="Picture 6" descr="A white and black sign with a heart and a person&#10;&#10;Description automatically generated">
            <a:extLst>
              <a:ext uri="{FF2B5EF4-FFF2-40B4-BE49-F238E27FC236}">
                <a16:creationId xmlns:a16="http://schemas.microsoft.com/office/drawing/2014/main" id="{585510F5-8650-C120-45AF-7F00C8240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2490" y="5500521"/>
            <a:ext cx="899999" cy="1199999"/>
          </a:xfrm>
          <a:prstGeom prst="rect">
            <a:avLst/>
          </a:prstGeom>
        </p:spPr>
      </p:pic>
      <p:pic>
        <p:nvPicPr>
          <p:cNvPr id="8" name="Picture 7" descr="A blue sign with white text and a person holding a child&#10;&#10;Description automatically generated">
            <a:extLst>
              <a:ext uri="{FF2B5EF4-FFF2-40B4-BE49-F238E27FC236}">
                <a16:creationId xmlns:a16="http://schemas.microsoft.com/office/drawing/2014/main" id="{281C8FDC-D80A-8414-50D9-E4F8DAC45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9124" y="5500521"/>
            <a:ext cx="899999" cy="1199999"/>
          </a:xfrm>
          <a:prstGeom prst="rect">
            <a:avLst/>
          </a:prstGeom>
        </p:spPr>
      </p:pic>
      <p:pic>
        <p:nvPicPr>
          <p:cNvPr id="9" name="Picture 8" descr="A pink sign with a person and a couple of hearts and a check mark&#10;&#10;Description automatically generated">
            <a:extLst>
              <a:ext uri="{FF2B5EF4-FFF2-40B4-BE49-F238E27FC236}">
                <a16:creationId xmlns:a16="http://schemas.microsoft.com/office/drawing/2014/main" id="{D540176F-3C58-DE54-D15F-7D35618B8C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647" y="5500522"/>
            <a:ext cx="899999" cy="1199999"/>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89821B1E-F3E5-4966-374E-6E7ABF9448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8170" y="5500523"/>
            <a:ext cx="899999" cy="1199999"/>
          </a:xfrm>
          <a:prstGeom prst="rect">
            <a:avLst/>
          </a:prstGeom>
        </p:spPr>
      </p:pic>
      <p:pic>
        <p:nvPicPr>
          <p:cNvPr id="11" name="Picture 10" descr="A white icon with a person holding books&#10;&#10;Description automatically generated">
            <a:extLst>
              <a:ext uri="{FF2B5EF4-FFF2-40B4-BE49-F238E27FC236}">
                <a16:creationId xmlns:a16="http://schemas.microsoft.com/office/drawing/2014/main" id="{E44DF8FD-76BF-714A-8F1C-30A8C0DB0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5427" y="5500524"/>
            <a:ext cx="899999" cy="1199999"/>
          </a:xfrm>
          <a:prstGeom prst="rect">
            <a:avLst/>
          </a:prstGeom>
        </p:spPr>
      </p:pic>
      <p:pic>
        <p:nvPicPr>
          <p:cNvPr id="12" name="Picture 11" descr="A purple sign with white text and a person with a ball and musical notes&#10;&#10;Description automatically generated">
            <a:extLst>
              <a:ext uri="{FF2B5EF4-FFF2-40B4-BE49-F238E27FC236}">
                <a16:creationId xmlns:a16="http://schemas.microsoft.com/office/drawing/2014/main" id="{E66768CE-A787-7D50-F04B-F439FCB0E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0510" y="5500525"/>
            <a:ext cx="899999" cy="1199999"/>
          </a:xfrm>
          <a:prstGeom prst="rect">
            <a:avLst/>
          </a:prstGeom>
        </p:spPr>
      </p:pic>
      <p:pic>
        <p:nvPicPr>
          <p:cNvPr id="13" name="Picture 12">
            <a:extLst>
              <a:ext uri="{FF2B5EF4-FFF2-40B4-BE49-F238E27FC236}">
                <a16:creationId xmlns:a16="http://schemas.microsoft.com/office/drawing/2014/main" id="{6E98CF12-8682-6672-41DA-A17EBCC452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341597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E0BC0-4C23-4D6F-C629-B4714B4FC8F2}"/>
              </a:ext>
            </a:extLst>
          </p:cNvPr>
          <p:cNvSpPr/>
          <p:nvPr/>
        </p:nvSpPr>
        <p:spPr>
          <a:xfrm>
            <a:off x="372861" y="674703"/>
            <a:ext cx="11477269" cy="596135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TextBox 2">
            <a:extLst>
              <a:ext uri="{FF2B5EF4-FFF2-40B4-BE49-F238E27FC236}">
                <a16:creationId xmlns:a16="http://schemas.microsoft.com/office/drawing/2014/main" id="{BBE33CF3-86C3-DEA4-72A9-93C610FDC21A}"/>
              </a:ext>
            </a:extLst>
          </p:cNvPr>
          <p:cNvSpPr txBox="1"/>
          <p:nvPr/>
        </p:nvSpPr>
        <p:spPr>
          <a:xfrm>
            <a:off x="263243" y="159506"/>
            <a:ext cx="8211844" cy="369332"/>
          </a:xfrm>
          <a:prstGeom prst="rect">
            <a:avLst/>
          </a:prstGeom>
          <a:noFill/>
        </p:spPr>
        <p:txBody>
          <a:bodyPr wrap="square" rtlCol="0">
            <a:spAutoFit/>
          </a:bodyPr>
          <a:lstStyle/>
          <a:p>
            <a:r>
              <a:rPr lang="is-IS" b="1">
                <a:solidFill>
                  <a:srgbClr val="00B0F0"/>
                </a:solidFill>
                <a:latin typeface="Univers" panose="020B0503020202020204" pitchFamily="34" charset="0"/>
              </a:rPr>
              <a:t>Teiknaðu mynd af draumahverfinu þínu. </a:t>
            </a:r>
          </a:p>
        </p:txBody>
      </p:sp>
      <p:pic>
        <p:nvPicPr>
          <p:cNvPr id="4" name="Picture 3" descr="A blue text on a black background&#10;&#10;Description automatically generated">
            <a:extLst>
              <a:ext uri="{FF2B5EF4-FFF2-40B4-BE49-F238E27FC236}">
                <a16:creationId xmlns:a16="http://schemas.microsoft.com/office/drawing/2014/main" id="{19C23526-FB10-9939-68A5-816E66BFD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288" y="41714"/>
            <a:ext cx="1087435" cy="591274"/>
          </a:xfrm>
          <a:prstGeom prst="rect">
            <a:avLst/>
          </a:prstGeom>
        </p:spPr>
      </p:pic>
    </p:spTree>
    <p:extLst>
      <p:ext uri="{BB962C8B-B14F-4D97-AF65-F5344CB8AC3E}">
        <p14:creationId xmlns:p14="http://schemas.microsoft.com/office/powerpoint/2010/main" val="61922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9ADC3-C1EE-96D7-388E-C002D5AF7325}"/>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C571EB61-1B6F-FACD-6F6F-E6E57A596B74}"/>
              </a:ext>
            </a:extLst>
          </p:cNvPr>
          <p:cNvPicPr>
            <a:picLocks noChangeAspect="1"/>
          </p:cNvPicPr>
          <p:nvPr/>
        </p:nvPicPr>
        <p:blipFill rotWithShape="1">
          <a:blip r:embed="rId3">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5" name="TextBox 4">
            <a:extLst>
              <a:ext uri="{FF2B5EF4-FFF2-40B4-BE49-F238E27FC236}">
                <a16:creationId xmlns:a16="http://schemas.microsoft.com/office/drawing/2014/main" id="{5D3CAFB8-2485-42CB-2053-A154FD1AFF54}"/>
              </a:ext>
            </a:extLst>
          </p:cNvPr>
          <p:cNvSpPr txBox="1"/>
          <p:nvPr/>
        </p:nvSpPr>
        <p:spPr>
          <a:xfrm>
            <a:off x="3465393" y="2867025"/>
            <a:ext cx="5093116" cy="1569660"/>
          </a:xfrm>
          <a:prstGeom prst="rect">
            <a:avLst/>
          </a:prstGeom>
          <a:noFill/>
        </p:spPr>
        <p:txBody>
          <a:bodyPr wrap="square" rtlCol="0">
            <a:spAutoFit/>
          </a:bodyPr>
          <a:lstStyle/>
          <a:p>
            <a:pPr algn="ctr"/>
            <a:r>
              <a:rPr lang="is-IS" sz="3200" b="1">
                <a:solidFill>
                  <a:schemeClr val="bg1"/>
                </a:solidFill>
                <a:latin typeface="Noto Sans Batak" panose="020B0502040504020204" pitchFamily="34" charset="0"/>
              </a:rPr>
              <a:t>Verkefni 2:</a:t>
            </a:r>
          </a:p>
          <a:p>
            <a:pPr algn="ctr"/>
            <a:r>
              <a:rPr lang="is-IS" sz="3200" b="1" i="1">
                <a:solidFill>
                  <a:schemeClr val="bg1"/>
                </a:solidFill>
                <a:latin typeface="Noto Sans Batak" panose="020B0502040504020204" pitchFamily="34" charset="0"/>
              </a:rPr>
              <a:t>Ljóðlist</a:t>
            </a:r>
          </a:p>
          <a:p>
            <a:pPr algn="ctr"/>
            <a:r>
              <a:rPr lang="is-IS" sz="3200" b="1">
                <a:solidFill>
                  <a:schemeClr val="bg1"/>
                </a:solidFill>
                <a:latin typeface="Noto Sans Batak" panose="020B0502040504020204" pitchFamily="34" charset="0"/>
              </a:rPr>
              <a:t>Miðstig og elsta stig</a:t>
            </a:r>
          </a:p>
        </p:txBody>
      </p:sp>
      <p:pic>
        <p:nvPicPr>
          <p:cNvPr id="4" name="Picture 3">
            <a:extLst>
              <a:ext uri="{FF2B5EF4-FFF2-40B4-BE49-F238E27FC236}">
                <a16:creationId xmlns:a16="http://schemas.microsoft.com/office/drawing/2014/main" id="{FE00ED10-4EC3-72BE-834B-D29C1D9C8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70446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2B8C2-E676-40DC-9848-FC0296C9D24E}"/>
              </a:ext>
            </a:extLst>
          </p:cNvPr>
          <p:cNvSpPr txBox="1"/>
          <p:nvPr/>
        </p:nvSpPr>
        <p:spPr>
          <a:xfrm>
            <a:off x="292211" y="1378397"/>
            <a:ext cx="7030023" cy="4801314"/>
          </a:xfrm>
          <a:prstGeom prst="rect">
            <a:avLst/>
          </a:prstGeom>
          <a:noFill/>
        </p:spPr>
        <p:txBody>
          <a:bodyPr wrap="square" rtlCol="0">
            <a:spAutoFit/>
          </a:bodyPr>
          <a:lstStyle/>
          <a:p>
            <a:pPr algn="l" rtl="0" fontAlgn="base"/>
            <a:r>
              <a:rPr lang="is-IS" b="0" i="0">
                <a:solidFill>
                  <a:schemeClr val="bg1"/>
                </a:solidFill>
                <a:effectLst/>
                <a:latin typeface="Noto Sans Batak" panose="020B0502040504020204" pitchFamily="34" charset="0"/>
              </a:rPr>
              <a:t>Réttindafræðsla felur í sér að mannréttindi, réttindi barna og virðing fyrir réttindum annarra sé kennd í lýðræðislegu umhverfi, þar sem gagnkvæm virðing ríkir á milli kennara og barna. Börnin öðlast þekkingu og færni sem leggur grunninn að áhrifaríkri og lýðræðislegri þátttöku í samfélaginu. </a:t>
            </a:r>
          </a:p>
          <a:p>
            <a:pPr algn="l" rtl="0" fontAlgn="base"/>
            <a:endParaRPr lang="is-IS">
              <a:solidFill>
                <a:schemeClr val="bg1"/>
              </a:solidFill>
              <a:latin typeface="Noto Sans Batak" panose="020B0502040504020204" pitchFamily="34" charset="0"/>
            </a:endParaRPr>
          </a:p>
          <a:p>
            <a:pPr algn="l" rtl="0" fontAlgn="base"/>
            <a:r>
              <a:rPr lang="is-IS" b="0" i="0">
                <a:solidFill>
                  <a:schemeClr val="bg1"/>
                </a:solidFill>
                <a:effectLst/>
                <a:latin typeface="Noto Sans Batak" panose="020B0502040504020204" pitchFamily="34" charset="0"/>
              </a:rPr>
              <a:t>Í þessu umhverfi er lögð áhersla á að réttindi barna, þar með talin réttindi fatlaðra barna og annarra jaðarsettra barna, séu ekki aðeins kennd heldur einnig virt og þeim framfylgt. Afstaðan gagnvart börnum er sú að þau séu nú þegar fullgildir þátttakendur ekki aðeins væntanlegir borgarar.  </a:t>
            </a:r>
          </a:p>
          <a:p>
            <a:pPr algn="l" rtl="0" fontAlgn="base"/>
            <a:r>
              <a:rPr lang="is-IS" b="0" i="0">
                <a:solidFill>
                  <a:schemeClr val="bg1"/>
                </a:solidFill>
                <a:effectLst/>
                <a:latin typeface="Noto Sans Batak" panose="020B0502040504020204" pitchFamily="34" charset="0"/>
              </a:rPr>
              <a:t> </a:t>
            </a:r>
          </a:p>
          <a:p>
            <a:pPr algn="l" rtl="0" fontAlgn="base"/>
            <a:r>
              <a:rPr lang="is-IS" b="0" i="0">
                <a:solidFill>
                  <a:schemeClr val="bg1"/>
                </a:solidFill>
                <a:effectLst/>
                <a:latin typeface="Noto Sans Batak" panose="020B0502040504020204" pitchFamily="34" charset="0"/>
              </a:rPr>
              <a:t>Mikilvægt er að réttindafræðsla byggi á réttindum en ekki skyldum. Það er ekki að ástæðulausu sem Barnasáttmálinn kveður ekki á um neinar skyldur barna. Með því að læra um réttindi sín læra börn að um réttindi </a:t>
            </a:r>
            <a:r>
              <a:rPr lang="is-IS" b="1" i="0">
                <a:solidFill>
                  <a:schemeClr val="bg1"/>
                </a:solidFill>
                <a:effectLst/>
                <a:latin typeface="Noto Sans Batak" panose="020B0502040504020204" pitchFamily="34" charset="0"/>
              </a:rPr>
              <a:t>allra barna</a:t>
            </a:r>
            <a:r>
              <a:rPr lang="is-IS" b="0" i="0">
                <a:solidFill>
                  <a:schemeClr val="bg1"/>
                </a:solidFill>
                <a:effectLst/>
                <a:latin typeface="Noto Sans Batak" panose="020B0502040504020204" pitchFamily="34" charset="0"/>
              </a:rPr>
              <a:t> er að ræða og að þau þurfi að virða réttindi annarra.    </a:t>
            </a:r>
          </a:p>
          <a:p>
            <a:endParaRPr lang="is-IS">
              <a:solidFill>
                <a:schemeClr val="bg1"/>
              </a:solidFill>
              <a:latin typeface="Noto Sans Batak" panose="020B0502040504020204" pitchFamily="34" charset="0"/>
            </a:endParaRPr>
          </a:p>
        </p:txBody>
      </p:sp>
      <p:sp>
        <p:nvSpPr>
          <p:cNvPr id="4" name="TextBox 3">
            <a:extLst>
              <a:ext uri="{FF2B5EF4-FFF2-40B4-BE49-F238E27FC236}">
                <a16:creationId xmlns:a16="http://schemas.microsoft.com/office/drawing/2014/main" id="{88B7FAF4-0DFC-FBFC-B34F-14D51F0CC346}"/>
              </a:ext>
            </a:extLst>
          </p:cNvPr>
          <p:cNvSpPr txBox="1"/>
          <p:nvPr/>
        </p:nvSpPr>
        <p:spPr>
          <a:xfrm>
            <a:off x="292150" y="699339"/>
            <a:ext cx="5059680" cy="738664"/>
          </a:xfrm>
          <a:prstGeom prst="rect">
            <a:avLst/>
          </a:prstGeom>
          <a:noFill/>
        </p:spPr>
        <p:txBody>
          <a:bodyPr wrap="square" lIns="91440" tIns="45720" rIns="91440" bIns="45720" rtlCol="0" anchor="t">
            <a:spAutoFit/>
          </a:bodyPr>
          <a:lstStyle/>
          <a:p>
            <a:r>
              <a:rPr lang="is-IS" sz="2400" b="1">
                <a:solidFill>
                  <a:schemeClr val="bg1"/>
                </a:solidFill>
                <a:latin typeface="Noto Sans Batak" panose="020B0502040504020204" pitchFamily="34" charset="0"/>
              </a:rPr>
              <a:t>Um réttindafræðslu</a:t>
            </a:r>
          </a:p>
          <a:p>
            <a:endParaRPr lang="is-IS">
              <a:latin typeface="Univers" panose="020B0503020202020204" pitchFamily="34" charset="0"/>
            </a:endParaRPr>
          </a:p>
        </p:txBody>
      </p:sp>
      <p:pic>
        <p:nvPicPr>
          <p:cNvPr id="5" name="Picture 4" descr="A poster of a variety of icons&#10;&#10;Description automatically generated with medium confidence">
            <a:extLst>
              <a:ext uri="{FF2B5EF4-FFF2-40B4-BE49-F238E27FC236}">
                <a16:creationId xmlns:a16="http://schemas.microsoft.com/office/drawing/2014/main" id="{6CB54570-5506-5654-E1AC-61618BB85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631" y="1378397"/>
            <a:ext cx="3490764" cy="4887246"/>
          </a:xfrm>
          <a:prstGeom prst="rect">
            <a:avLst/>
          </a:prstGeom>
        </p:spPr>
      </p:pic>
      <p:pic>
        <p:nvPicPr>
          <p:cNvPr id="6" name="Picture 5">
            <a:extLst>
              <a:ext uri="{FF2B5EF4-FFF2-40B4-BE49-F238E27FC236}">
                <a16:creationId xmlns:a16="http://schemas.microsoft.com/office/drawing/2014/main" id="{181472ED-2110-BBB6-20DF-C06C25AE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561" y="118948"/>
            <a:ext cx="1309289" cy="946818"/>
          </a:xfrm>
          <a:prstGeom prst="rect">
            <a:avLst/>
          </a:prstGeom>
        </p:spPr>
      </p:pic>
    </p:spTree>
    <p:extLst>
      <p:ext uri="{BB962C8B-B14F-4D97-AF65-F5344CB8AC3E}">
        <p14:creationId xmlns:p14="http://schemas.microsoft.com/office/powerpoint/2010/main" val="131293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7500E-4EAF-FFD3-0C0A-87DF3B667186}"/>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4DEAB150-8A8C-E22A-F564-E0BF8B2DB1E8}"/>
              </a:ext>
            </a:extLst>
          </p:cNvPr>
          <p:cNvPicPr>
            <a:picLocks noChangeAspect="1"/>
          </p:cNvPicPr>
          <p:nvPr/>
        </p:nvPicPr>
        <p:blipFill rotWithShape="1">
          <a:blip r:embed="rId3">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C055E85E-2766-0736-3CC9-809973C8A183}"/>
              </a:ext>
            </a:extLst>
          </p:cNvPr>
          <p:cNvSpPr txBox="1"/>
          <p:nvPr/>
        </p:nvSpPr>
        <p:spPr>
          <a:xfrm>
            <a:off x="972749" y="2385061"/>
            <a:ext cx="10382864" cy="3046988"/>
          </a:xfrm>
          <a:prstGeom prst="rect">
            <a:avLst/>
          </a:prstGeom>
          <a:noFill/>
        </p:spPr>
        <p:txBody>
          <a:bodyPr wrap="square" rtlCol="0">
            <a:spAutoFit/>
          </a:bodyPr>
          <a:lstStyle/>
          <a:p>
            <a:pPr algn="ctr"/>
            <a:r>
              <a:rPr lang="en-US" sz="3200" b="1">
                <a:solidFill>
                  <a:schemeClr val="bg1"/>
                </a:solidFill>
                <a:latin typeface="Noto Sans Batak" panose="020B0502040504020204" pitchFamily="34" charset="0"/>
              </a:rPr>
              <a:t>V</a:t>
            </a:r>
            <a:r>
              <a:rPr lang="is-IS" sz="3200" b="1">
                <a:solidFill>
                  <a:schemeClr val="bg1"/>
                </a:solidFill>
                <a:latin typeface="Noto Sans Batak" panose="020B0502040504020204" pitchFamily="34" charset="0"/>
              </a:rPr>
              <a:t>egna stríðsins á Gaza er umhverfi barna á Gaza gjörbreytt. Hverfið þeirra, göturnar sem þau löbbuðu í skólann og skólarnir sjálfir er allt eyðilagt eða alveg horfið.</a:t>
            </a:r>
          </a:p>
          <a:p>
            <a:pPr algn="ctr"/>
            <a:endParaRPr lang="is-IS" sz="3200" b="1">
              <a:solidFill>
                <a:schemeClr val="bg1"/>
              </a:solidFill>
              <a:latin typeface="Noto Sans Batak" panose="020B0502040504020204" pitchFamily="34" charset="0"/>
            </a:endParaRPr>
          </a:p>
          <a:p>
            <a:pPr algn="ctr"/>
            <a:r>
              <a:rPr lang="is-IS" sz="3200" b="1">
                <a:solidFill>
                  <a:schemeClr val="bg1"/>
                </a:solidFill>
                <a:latin typeface="Noto Sans Batak" panose="020B0502040504020204" pitchFamily="34" charset="0"/>
              </a:rPr>
              <a:t>Mörg börn á Gaza dreymir um að komast aftur í skólann sinn og að mega leika sér í hverfinu sínu aftur.</a:t>
            </a:r>
          </a:p>
        </p:txBody>
      </p:sp>
      <p:pic>
        <p:nvPicPr>
          <p:cNvPr id="5" name="Picture 4">
            <a:extLst>
              <a:ext uri="{FF2B5EF4-FFF2-40B4-BE49-F238E27FC236}">
                <a16:creationId xmlns:a16="http://schemas.microsoft.com/office/drawing/2014/main" id="{67647944-0281-1FD9-CB67-22C5C7064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203195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BAD09-846E-92FF-E177-7691D0CBE4F9}"/>
            </a:ext>
          </a:extLst>
        </p:cNvPr>
        <p:cNvGrpSpPr/>
        <p:nvPr/>
      </p:nvGrpSpPr>
      <p:grpSpPr>
        <a:xfrm>
          <a:off x="0" y="0"/>
          <a:ext cx="0" cy="0"/>
          <a:chOff x="0" y="0"/>
          <a:chExt cx="0" cy="0"/>
        </a:xfrm>
      </p:grpSpPr>
      <p:pic>
        <p:nvPicPr>
          <p:cNvPr id="3" name="Picture 2" descr="A blue background with colorful stripes&#10;&#10;Description automatically generated">
            <a:extLst>
              <a:ext uri="{FF2B5EF4-FFF2-40B4-BE49-F238E27FC236}">
                <a16:creationId xmlns:a16="http://schemas.microsoft.com/office/drawing/2014/main" id="{FACA554A-F104-5A7B-034C-690EDDD08445}"/>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sp>
        <p:nvSpPr>
          <p:cNvPr id="4" name="TextBox 3">
            <a:extLst>
              <a:ext uri="{FF2B5EF4-FFF2-40B4-BE49-F238E27FC236}">
                <a16:creationId xmlns:a16="http://schemas.microsoft.com/office/drawing/2014/main" id="{F98A3904-E97A-A727-AAEF-BA0319DA9D39}"/>
              </a:ext>
            </a:extLst>
          </p:cNvPr>
          <p:cNvSpPr txBox="1"/>
          <p:nvPr/>
        </p:nvSpPr>
        <p:spPr>
          <a:xfrm>
            <a:off x="1752963" y="2370313"/>
            <a:ext cx="8686073" cy="2554545"/>
          </a:xfrm>
          <a:prstGeom prst="rect">
            <a:avLst/>
          </a:prstGeom>
          <a:noFill/>
        </p:spPr>
        <p:txBody>
          <a:bodyPr wrap="square" rtlCol="0">
            <a:spAutoFit/>
          </a:bodyPr>
          <a:lstStyle/>
          <a:p>
            <a:pPr algn="ctr"/>
            <a:r>
              <a:rPr lang="is-IS" sz="3200" b="1">
                <a:solidFill>
                  <a:schemeClr val="bg1"/>
                </a:solidFill>
                <a:latin typeface="Noto Sans Batak" panose="020B0502040504020204" pitchFamily="34" charset="0"/>
              </a:rPr>
              <a:t>Börn á Gaza sömdu ljóð um ástandið á Gaza og hvernig þau vilja sjá Gaza í framtíðinni.</a:t>
            </a:r>
          </a:p>
          <a:p>
            <a:pPr algn="ctr"/>
            <a:endParaRPr lang="is-IS" sz="3200" b="1">
              <a:solidFill>
                <a:schemeClr val="bg1"/>
              </a:solidFill>
              <a:latin typeface="Noto Sans Batak" panose="020B0502040504020204" pitchFamily="34" charset="0"/>
            </a:endParaRPr>
          </a:p>
          <a:p>
            <a:pPr algn="ctr"/>
            <a:r>
              <a:rPr lang="is-IS" sz="3200" b="1">
                <a:solidFill>
                  <a:schemeClr val="bg1"/>
                </a:solidFill>
                <a:latin typeface="Noto Sans Batak" panose="020B0502040504020204" pitchFamily="34" charset="0"/>
              </a:rPr>
              <a:t>Á næstu glærum má lesa ljóðin þeirra um </a:t>
            </a:r>
          </a:p>
          <a:p>
            <a:pPr algn="ctr"/>
            <a:r>
              <a:rPr lang="is-IS" sz="3200" b="1">
                <a:solidFill>
                  <a:schemeClr val="bg1"/>
                </a:solidFill>
                <a:latin typeface="Noto Sans Batak" panose="020B0502040504020204" pitchFamily="34" charset="0"/>
              </a:rPr>
              <a:t>Gaza sem þau vilja.</a:t>
            </a:r>
          </a:p>
        </p:txBody>
      </p:sp>
      <p:pic>
        <p:nvPicPr>
          <p:cNvPr id="5" name="Picture 4">
            <a:extLst>
              <a:ext uri="{FF2B5EF4-FFF2-40B4-BE49-F238E27FC236}">
                <a16:creationId xmlns:a16="http://schemas.microsoft.com/office/drawing/2014/main" id="{A9660FE9-AE72-C35B-F5FB-1ACD21C9E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036" y="157476"/>
            <a:ext cx="1309289" cy="946818"/>
          </a:xfrm>
          <a:prstGeom prst="rect">
            <a:avLst/>
          </a:prstGeom>
        </p:spPr>
      </p:pic>
    </p:spTree>
    <p:extLst>
      <p:ext uri="{BB962C8B-B14F-4D97-AF65-F5344CB8AC3E}">
        <p14:creationId xmlns:p14="http://schemas.microsoft.com/office/powerpoint/2010/main" val="565314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A1C205-698B-F0C2-CBCE-7B3189CAE43F}"/>
              </a:ext>
            </a:extLst>
          </p:cNvPr>
          <p:cNvSpPr txBox="1"/>
          <p:nvPr/>
        </p:nvSpPr>
        <p:spPr>
          <a:xfrm>
            <a:off x="308054" y="474345"/>
            <a:ext cx="6098058" cy="6186309"/>
          </a:xfrm>
          <a:prstGeom prst="rect">
            <a:avLst/>
          </a:prstGeom>
          <a:noFill/>
        </p:spPr>
        <p:txBody>
          <a:bodyPr wrap="square">
            <a:spAutoFit/>
          </a:bodyPr>
          <a:lstStyle/>
          <a:p>
            <a:r>
              <a:rPr lang="is-IS" sz="1800" b="1">
                <a:solidFill>
                  <a:schemeClr val="bg1"/>
                </a:solidFill>
                <a:latin typeface="Noto Sans Batak" panose="020B0502040504020204" pitchFamily="34" charset="0"/>
              </a:rPr>
              <a:t>Gaza sem ég vil</a:t>
            </a:r>
          </a:p>
          <a:p>
            <a:endParaRPr lang="is-IS" sz="1800">
              <a:solidFill>
                <a:schemeClr val="bg1"/>
              </a:solidFill>
              <a:latin typeface="Noto Sans Batak" panose="020B0502040504020204" pitchFamily="34" charset="0"/>
            </a:endParaRPr>
          </a:p>
          <a:p>
            <a:r>
              <a:rPr lang="is-IS" sz="1800">
                <a:solidFill>
                  <a:schemeClr val="bg1"/>
                </a:solidFill>
                <a:latin typeface="Noto Sans Batak" panose="020B0502040504020204" pitchFamily="34" charset="0"/>
              </a:rPr>
              <a:t>Gaza er ekki bara saga sem við heyrum </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Það er heimili okkar, minningar okkar, framtíð okkar </a:t>
            </a:r>
          </a:p>
          <a:p>
            <a:r>
              <a:rPr lang="is-IS" sz="1800">
                <a:solidFill>
                  <a:schemeClr val="bg1"/>
                </a:solidFill>
                <a:latin typeface="Noto Sans Batak" panose="020B0502040504020204" pitchFamily="34" charset="0"/>
              </a:rPr>
              <a:t>Það er hafið sem teygir sig enn út</a:t>
            </a:r>
          </a:p>
          <a:p>
            <a:r>
              <a:rPr lang="is-IS" sz="1800">
                <a:solidFill>
                  <a:schemeClr val="bg1"/>
                </a:solidFill>
                <a:latin typeface="Noto Sans Batak" panose="020B0502040504020204" pitchFamily="34" charset="0"/>
              </a:rPr>
              <a:t>Og himinninn sem við horfum á hvern dag</a:t>
            </a:r>
          </a:p>
          <a:p>
            <a:r>
              <a:rPr lang="is-IS" sz="1800">
                <a:solidFill>
                  <a:schemeClr val="bg1"/>
                </a:solidFill>
                <a:latin typeface="Noto Sans Batak" panose="020B0502040504020204" pitchFamily="34" charset="0"/>
              </a:rPr>
              <a:t>Gaza sem við viljum er einföld og mannleg </a:t>
            </a:r>
          </a:p>
          <a:p>
            <a:r>
              <a:rPr lang="is-IS" sz="1800">
                <a:solidFill>
                  <a:schemeClr val="bg1"/>
                </a:solidFill>
                <a:latin typeface="Noto Sans Batak" panose="020B0502040504020204" pitchFamily="34" charset="0"/>
              </a:rPr>
              <a:t>Þar sem börn fara í </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skólana sína, ekki tjöld </a:t>
            </a:r>
          </a:p>
          <a:p>
            <a:r>
              <a:rPr lang="is-IS" sz="1800">
                <a:solidFill>
                  <a:schemeClr val="bg1"/>
                </a:solidFill>
                <a:latin typeface="Noto Sans Batak" panose="020B0502040504020204" pitchFamily="34" charset="0"/>
              </a:rPr>
              <a:t>Berandi penna</a:t>
            </a:r>
            <a:r>
              <a:rPr lang="az-Cyrl-AZ" sz="1800">
                <a:solidFill>
                  <a:schemeClr val="bg1"/>
                </a:solidFill>
                <a:latin typeface="Univers" panose="020B0503020202020204" pitchFamily="34" charset="0"/>
              </a:rPr>
              <a:t>, </a:t>
            </a:r>
            <a:r>
              <a:rPr lang="is-IS" sz="1800">
                <a:solidFill>
                  <a:schemeClr val="bg1"/>
                </a:solidFill>
                <a:latin typeface="Noto Sans Batak" panose="020B0502040504020204" pitchFamily="34" charset="0"/>
              </a:rPr>
              <a:t>ekki steina</a:t>
            </a:r>
          </a:p>
          <a:p>
            <a:r>
              <a:rPr lang="is-IS" sz="1800">
                <a:solidFill>
                  <a:schemeClr val="bg1"/>
                </a:solidFill>
                <a:latin typeface="Noto Sans Batak" panose="020B0502040504020204" pitchFamily="34" charset="0"/>
              </a:rPr>
              <a:t>Við horfum á fólk sem þarf ekki að þola eyðileggingu </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Heldur dreymir, skapar og byggir framtíð sína með sínum eigin höndum</a:t>
            </a:r>
          </a:p>
          <a:p>
            <a:r>
              <a:rPr lang="is-IS" sz="1800">
                <a:solidFill>
                  <a:schemeClr val="bg1"/>
                </a:solidFill>
                <a:latin typeface="Noto Sans Batak" panose="020B0502040504020204" pitchFamily="34" charset="0"/>
              </a:rPr>
              <a:t>Við viljum heimili endurreist og moskur fylltar bænaköllum</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Við viljum morgna sem hefjast með von,</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ekki í rústum eyðileggingar</a:t>
            </a:r>
          </a:p>
          <a:p>
            <a:r>
              <a:rPr lang="is-IS" sz="1800">
                <a:solidFill>
                  <a:schemeClr val="bg1"/>
                </a:solidFill>
                <a:latin typeface="Noto Sans Batak" panose="020B0502040504020204" pitchFamily="34" charset="0"/>
              </a:rPr>
              <a:t>Raddir okkar skipta máli; líf okkar skiptir máli; draumar okkar skipta máli</a:t>
            </a:r>
          </a:p>
          <a:p>
            <a:r>
              <a:rPr lang="is-IS" sz="1800">
                <a:solidFill>
                  <a:schemeClr val="bg1"/>
                </a:solidFill>
                <a:latin typeface="Noto Sans Batak" panose="020B0502040504020204" pitchFamily="34" charset="0"/>
              </a:rPr>
              <a:t>Gaza sem við viljum mun EKKI þegja </a:t>
            </a:r>
            <a:br>
              <a:rPr lang="is-IS" sz="1800">
                <a:solidFill>
                  <a:schemeClr val="bg1"/>
                </a:solidFill>
                <a:latin typeface="Noto Sans Batak" panose="020B0502040504020204" pitchFamily="34" charset="0"/>
              </a:rPr>
            </a:br>
            <a:r>
              <a:rPr lang="is-IS" sz="1800">
                <a:solidFill>
                  <a:schemeClr val="bg1"/>
                </a:solidFill>
                <a:latin typeface="Noto Sans Batak" panose="020B0502040504020204" pitchFamily="34" charset="0"/>
              </a:rPr>
              <a:t>Mun skína.</a:t>
            </a:r>
          </a:p>
          <a:p>
            <a:r>
              <a:rPr lang="is-IS" sz="1800" i="1">
                <a:solidFill>
                  <a:schemeClr val="bg1"/>
                </a:solidFill>
                <a:latin typeface="Noto Sans Batak" panose="020B0502040504020204" pitchFamily="34" charset="0"/>
              </a:rPr>
              <a:t>Asma, 15 ára</a:t>
            </a:r>
            <a:endParaRPr lang="is-IS" sz="1800">
              <a:solidFill>
                <a:schemeClr val="bg1"/>
              </a:solidFill>
              <a:latin typeface="Noto Sans Batak" panose="020B0502040504020204" pitchFamily="34" charset="0"/>
            </a:endParaRPr>
          </a:p>
          <a:p>
            <a:endParaRPr lang="is-IS" sz="1800">
              <a:solidFill>
                <a:schemeClr val="bg1"/>
              </a:solidFill>
              <a:latin typeface="Noto Sans Batak" panose="020B0502040504020204" pitchFamily="34" charset="0"/>
            </a:endParaRPr>
          </a:p>
        </p:txBody>
      </p:sp>
      <p:pic>
        <p:nvPicPr>
          <p:cNvPr id="2" name="Picture 1">
            <a:extLst>
              <a:ext uri="{FF2B5EF4-FFF2-40B4-BE49-F238E27FC236}">
                <a16:creationId xmlns:a16="http://schemas.microsoft.com/office/drawing/2014/main" id="{63B75F8E-EB53-7E16-3FEA-87498FD64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
        <p:nvSpPr>
          <p:cNvPr id="4" name="TextBox 3">
            <a:extLst>
              <a:ext uri="{FF2B5EF4-FFF2-40B4-BE49-F238E27FC236}">
                <a16:creationId xmlns:a16="http://schemas.microsoft.com/office/drawing/2014/main" id="{FCADBB4B-473B-FA78-CF1A-02921763640C}"/>
              </a:ext>
            </a:extLst>
          </p:cNvPr>
          <p:cNvSpPr txBox="1"/>
          <p:nvPr/>
        </p:nvSpPr>
        <p:spPr>
          <a:xfrm>
            <a:off x="6645726" y="95261"/>
            <a:ext cx="5238220" cy="6740307"/>
          </a:xfrm>
          <a:prstGeom prst="rect">
            <a:avLst/>
          </a:prstGeom>
          <a:noFill/>
        </p:spPr>
        <p:txBody>
          <a:bodyPr wrap="square" rtlCol="0">
            <a:spAutoFit/>
          </a:bodyPr>
          <a:lstStyle/>
          <a:p>
            <a:r>
              <a:rPr lang="en-US" b="1">
                <a:solidFill>
                  <a:schemeClr val="bg1"/>
                </a:solidFill>
                <a:latin typeface="Noto Sans Batak" panose="020B0502040504020204" pitchFamily="34" charset="0"/>
              </a:rPr>
              <a:t>The Gaza I Want </a:t>
            </a:r>
          </a:p>
          <a:p>
            <a:endParaRPr lang="en-US">
              <a:solidFill>
                <a:schemeClr val="bg1"/>
              </a:solidFill>
              <a:latin typeface="Noto Sans Batak" panose="020B0502040504020204" pitchFamily="34" charset="0"/>
            </a:endParaRPr>
          </a:p>
          <a:p>
            <a:r>
              <a:rPr lang="en-US">
                <a:solidFill>
                  <a:schemeClr val="bg1"/>
                </a:solidFill>
                <a:latin typeface="Noto Sans Batak" panose="020B0502040504020204" pitchFamily="34" charset="0"/>
              </a:rPr>
              <a:t>Gaza is not just a story we hear </a:t>
            </a:r>
          </a:p>
          <a:p>
            <a:r>
              <a:rPr lang="en-US">
                <a:solidFill>
                  <a:schemeClr val="bg1"/>
                </a:solidFill>
                <a:latin typeface="Noto Sans Batak" panose="020B0502040504020204" pitchFamily="34" charset="0"/>
              </a:rPr>
              <a:t>It’s our home, our memories,  </a:t>
            </a:r>
          </a:p>
          <a:p>
            <a:r>
              <a:rPr lang="en-US">
                <a:solidFill>
                  <a:schemeClr val="bg1"/>
                </a:solidFill>
                <a:latin typeface="Noto Sans Batak" panose="020B0502040504020204" pitchFamily="34" charset="0"/>
              </a:rPr>
              <a:t>our future </a:t>
            </a:r>
          </a:p>
          <a:p>
            <a:r>
              <a:rPr lang="en-US">
                <a:solidFill>
                  <a:schemeClr val="bg1"/>
                </a:solidFill>
                <a:latin typeface="Noto Sans Batak" panose="020B0502040504020204" pitchFamily="34" charset="0"/>
              </a:rPr>
              <a:t>It’s the sea that still stretches for us </a:t>
            </a:r>
          </a:p>
          <a:p>
            <a:r>
              <a:rPr lang="en-US">
                <a:solidFill>
                  <a:schemeClr val="bg1"/>
                </a:solidFill>
                <a:latin typeface="Noto Sans Batak" panose="020B0502040504020204" pitchFamily="34" charset="0"/>
              </a:rPr>
              <a:t>And the sky we look at every day </a:t>
            </a:r>
          </a:p>
          <a:p>
            <a:r>
              <a:rPr lang="en-US">
                <a:solidFill>
                  <a:schemeClr val="bg1"/>
                </a:solidFill>
                <a:latin typeface="Noto Sans Batak" panose="020B0502040504020204" pitchFamily="34" charset="0"/>
              </a:rPr>
              <a:t>The Gaza we want is simple and human </a:t>
            </a:r>
          </a:p>
          <a:p>
            <a:r>
              <a:rPr lang="en-US">
                <a:solidFill>
                  <a:schemeClr val="bg1"/>
                </a:solidFill>
                <a:latin typeface="Noto Sans Batak" panose="020B0502040504020204" pitchFamily="34" charset="0"/>
              </a:rPr>
              <a:t>Where children go to their  </a:t>
            </a:r>
          </a:p>
          <a:p>
            <a:r>
              <a:rPr lang="en-US">
                <a:solidFill>
                  <a:schemeClr val="bg1"/>
                </a:solidFill>
                <a:latin typeface="Noto Sans Batak" panose="020B0502040504020204" pitchFamily="34" charset="0"/>
              </a:rPr>
              <a:t>schools, not tents </a:t>
            </a:r>
          </a:p>
          <a:p>
            <a:r>
              <a:rPr lang="en-US">
                <a:solidFill>
                  <a:schemeClr val="bg1"/>
                </a:solidFill>
                <a:latin typeface="Noto Sans Batak" panose="020B0502040504020204" pitchFamily="34" charset="0"/>
              </a:rPr>
              <a:t>Carrying pens, not stones </a:t>
            </a:r>
          </a:p>
          <a:p>
            <a:r>
              <a:rPr lang="en-US">
                <a:solidFill>
                  <a:schemeClr val="bg1"/>
                </a:solidFill>
                <a:latin typeface="Noto Sans Batak" panose="020B0502040504020204" pitchFamily="34" charset="0"/>
              </a:rPr>
              <a:t>We are watching people who are  not forced to endure destruction </a:t>
            </a:r>
          </a:p>
          <a:p>
            <a:r>
              <a:rPr lang="en-US">
                <a:solidFill>
                  <a:schemeClr val="bg1"/>
                </a:solidFill>
                <a:latin typeface="Noto Sans Batak" panose="020B0502040504020204" pitchFamily="34" charset="0"/>
              </a:rPr>
              <a:t>But who dream, make and build  their future by their own hands </a:t>
            </a:r>
          </a:p>
          <a:p>
            <a:r>
              <a:rPr lang="en-US">
                <a:solidFill>
                  <a:schemeClr val="bg1"/>
                </a:solidFill>
                <a:latin typeface="Noto Sans Batak" panose="020B0502040504020204" pitchFamily="34" charset="0"/>
              </a:rPr>
              <a:t>We want homes rebuilt and mosques filled with the call to prayer </a:t>
            </a:r>
          </a:p>
          <a:p>
            <a:r>
              <a:rPr lang="en-US">
                <a:solidFill>
                  <a:schemeClr val="bg1"/>
                </a:solidFill>
                <a:latin typeface="Noto Sans Batak" panose="020B0502040504020204" pitchFamily="34" charset="0"/>
              </a:rPr>
              <a:t>We want mornings that begin with hope, not amid the rubble of ruin </a:t>
            </a:r>
          </a:p>
          <a:p>
            <a:r>
              <a:rPr lang="en-US">
                <a:solidFill>
                  <a:schemeClr val="bg1"/>
                </a:solidFill>
                <a:latin typeface="Noto Sans Batak" panose="020B0502040504020204" pitchFamily="34" charset="0"/>
              </a:rPr>
              <a:t>Our voices matter; our lives matter;  our dreams matter </a:t>
            </a:r>
          </a:p>
          <a:p>
            <a:r>
              <a:rPr lang="en-US">
                <a:solidFill>
                  <a:schemeClr val="bg1"/>
                </a:solidFill>
                <a:latin typeface="Noto Sans Batak" panose="020B0502040504020204" pitchFamily="34" charset="0"/>
              </a:rPr>
              <a:t>The Gaza we want will NOT be silent </a:t>
            </a:r>
          </a:p>
          <a:p>
            <a:r>
              <a:rPr lang="en-US">
                <a:solidFill>
                  <a:schemeClr val="bg1"/>
                </a:solidFill>
                <a:latin typeface="Noto Sans Batak" panose="020B0502040504020204" pitchFamily="34" charset="0"/>
              </a:rPr>
              <a:t>Will shine. </a:t>
            </a:r>
          </a:p>
          <a:p>
            <a:r>
              <a:rPr lang="en-US" i="1">
                <a:solidFill>
                  <a:schemeClr val="bg1"/>
                </a:solidFill>
                <a:latin typeface="Noto Sans Batak" panose="020B0502040504020204" pitchFamily="34" charset="0"/>
              </a:rPr>
              <a:t>Asma, 15</a:t>
            </a:r>
          </a:p>
        </p:txBody>
      </p:sp>
    </p:spTree>
    <p:extLst>
      <p:ext uri="{BB962C8B-B14F-4D97-AF65-F5344CB8AC3E}">
        <p14:creationId xmlns:p14="http://schemas.microsoft.com/office/powerpoint/2010/main" val="1184381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69325-1679-235D-3904-FE4BC1CF2B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D6260E-C865-3FAA-D361-A0C58DD96956}"/>
              </a:ext>
            </a:extLst>
          </p:cNvPr>
          <p:cNvSpPr txBox="1"/>
          <p:nvPr/>
        </p:nvSpPr>
        <p:spPr>
          <a:xfrm>
            <a:off x="308054" y="394692"/>
            <a:ext cx="6922086" cy="6124754"/>
          </a:xfrm>
          <a:prstGeom prst="rect">
            <a:avLst/>
          </a:prstGeom>
          <a:noFill/>
        </p:spPr>
        <p:txBody>
          <a:bodyPr wrap="square" numCol="2">
            <a:spAutoFit/>
          </a:bodyPr>
          <a:lstStyle/>
          <a:p>
            <a:r>
              <a:rPr lang="is-IS" sz="1400" b="1">
                <a:solidFill>
                  <a:schemeClr val="bg1"/>
                </a:solidFill>
                <a:latin typeface="Noto Sans Batak" panose="020B0502040504020204" pitchFamily="34" charset="0"/>
              </a:rPr>
              <a:t>Gaza sem ég vil</a:t>
            </a:r>
            <a:endParaRPr lang="is-IS" sz="1400">
              <a:solidFill>
                <a:schemeClr val="bg1"/>
              </a:solidFill>
              <a:latin typeface="Noto Sans Batak" panose="020B0502040504020204" pitchFamily="34" charset="0"/>
            </a:endParaRPr>
          </a:p>
          <a:p>
            <a:endParaRPr lang="is-IS" sz="1400">
              <a:solidFill>
                <a:schemeClr val="bg1"/>
              </a:solidFill>
              <a:latin typeface="Noto Sans Batak" panose="020B0502040504020204" pitchFamily="34" charset="0"/>
            </a:endParaRPr>
          </a:p>
          <a:p>
            <a:r>
              <a:rPr lang="is-IS" sz="1400">
                <a:solidFill>
                  <a:schemeClr val="bg1"/>
                </a:solidFill>
                <a:latin typeface="Noto Sans Batak" panose="020B0502040504020204" pitchFamily="34" charset="0"/>
              </a:rPr>
              <a:t>Það er ekki tjald sem vindurinn þrýstir  á, </a:t>
            </a:r>
          </a:p>
          <a:p>
            <a:r>
              <a:rPr lang="is-IS" sz="1400">
                <a:solidFill>
                  <a:schemeClr val="bg1"/>
                </a:solidFill>
                <a:latin typeface="Noto Sans Batak" panose="020B0502040504020204" pitchFamily="34" charset="0"/>
              </a:rPr>
              <a:t>Ekki </a:t>
            </a:r>
            <a:r>
              <a:rPr lang="is-IS" sz="1400" err="1">
                <a:solidFill>
                  <a:schemeClr val="bg1"/>
                </a:solidFill>
                <a:latin typeface="Noto Sans Batak" panose="020B0502040504020204" pitchFamily="34" charset="0"/>
              </a:rPr>
              <a:t>blóðteljari</a:t>
            </a:r>
            <a:r>
              <a:rPr lang="is-IS" sz="1400">
                <a:solidFill>
                  <a:schemeClr val="bg1"/>
                </a:solidFill>
                <a:latin typeface="Noto Sans Batak" panose="020B0502040504020204" pitchFamily="34" charset="0"/>
              </a:rPr>
              <a:t> sem keyrir nótt og dag.</a:t>
            </a:r>
          </a:p>
          <a:p>
            <a:r>
              <a:rPr lang="is-IS" sz="1400">
                <a:solidFill>
                  <a:schemeClr val="bg1"/>
                </a:solidFill>
                <a:latin typeface="Noto Sans Batak" panose="020B0502040504020204" pitchFamily="34" charset="0"/>
              </a:rPr>
              <a:t>Ég vil það sem morgun </a:t>
            </a:r>
          </a:p>
          <a:p>
            <a:r>
              <a:rPr lang="is-IS" sz="1400">
                <a:solidFill>
                  <a:schemeClr val="bg1"/>
                </a:solidFill>
                <a:latin typeface="Noto Sans Batak" panose="020B0502040504020204" pitchFamily="34" charset="0"/>
              </a:rPr>
              <a:t>sem opnar glugga sinn að rólegu hafi, </a:t>
            </a:r>
          </a:p>
          <a:p>
            <a:r>
              <a:rPr lang="is-IS" sz="1400">
                <a:solidFill>
                  <a:schemeClr val="bg1"/>
                </a:solidFill>
                <a:latin typeface="Noto Sans Batak" panose="020B0502040504020204" pitchFamily="34" charset="0"/>
              </a:rPr>
              <a:t>og fiskimaður sem snýr heim </a:t>
            </a:r>
          </a:p>
          <a:p>
            <a:r>
              <a:rPr lang="is-IS" sz="1400">
                <a:solidFill>
                  <a:schemeClr val="bg1"/>
                </a:solidFill>
                <a:latin typeface="Noto Sans Batak" panose="020B0502040504020204" pitchFamily="34" charset="0"/>
              </a:rPr>
              <a:t>með net fullt af fiski, </a:t>
            </a:r>
          </a:p>
          <a:p>
            <a:r>
              <a:rPr lang="is-IS" sz="1400">
                <a:solidFill>
                  <a:schemeClr val="bg1"/>
                </a:solidFill>
                <a:latin typeface="Noto Sans Batak" panose="020B0502040504020204" pitchFamily="34" charset="0"/>
              </a:rPr>
              <a:t>ekki gatað af skotum.</a:t>
            </a:r>
          </a:p>
          <a:p>
            <a:endParaRPr lang="is-IS" sz="1400">
              <a:solidFill>
                <a:schemeClr val="bg1"/>
              </a:solidFill>
              <a:latin typeface="Noto Sans Batak" panose="020B0502040504020204" pitchFamily="34" charset="0"/>
            </a:endParaRPr>
          </a:p>
          <a:p>
            <a:r>
              <a:rPr lang="is-IS" sz="1400">
                <a:solidFill>
                  <a:schemeClr val="bg1"/>
                </a:solidFill>
                <a:latin typeface="Noto Sans Batak" panose="020B0502040504020204" pitchFamily="34" charset="0"/>
              </a:rPr>
              <a:t>Ég vil það </a:t>
            </a:r>
          </a:p>
          <a:p>
            <a:r>
              <a:rPr lang="is-IS" sz="1400">
                <a:solidFill>
                  <a:schemeClr val="bg1"/>
                </a:solidFill>
                <a:latin typeface="Noto Sans Batak" panose="020B0502040504020204" pitchFamily="34" charset="0"/>
              </a:rPr>
              <a:t>sem skrifar heimaverkefni sín, </a:t>
            </a:r>
          </a:p>
          <a:p>
            <a:r>
              <a:rPr lang="is-IS" sz="1400">
                <a:solidFill>
                  <a:schemeClr val="bg1"/>
                </a:solidFill>
                <a:latin typeface="Noto Sans Batak" panose="020B0502040504020204" pitchFamily="34" charset="0"/>
              </a:rPr>
              <a:t>ekki nöfn hinna </a:t>
            </a:r>
            <a:r>
              <a:rPr lang="is-IS" sz="1400" err="1">
                <a:solidFill>
                  <a:schemeClr val="bg1"/>
                </a:solidFill>
                <a:latin typeface="Noto Sans Batak" panose="020B0502040504020204" pitchFamily="34" charset="0"/>
              </a:rPr>
              <a:t>látnu</a:t>
            </a:r>
            <a:r>
              <a:rPr lang="is-IS" sz="1400">
                <a:solidFill>
                  <a:schemeClr val="bg1"/>
                </a:solidFill>
                <a:latin typeface="Noto Sans Batak" panose="020B0502040504020204" pitchFamily="34" charset="0"/>
              </a:rPr>
              <a:t>.</a:t>
            </a:r>
          </a:p>
          <a:p>
            <a:r>
              <a:rPr lang="is-IS" sz="1400">
                <a:solidFill>
                  <a:schemeClr val="bg1"/>
                </a:solidFill>
                <a:latin typeface="Noto Sans Batak" panose="020B0502040504020204" pitchFamily="34" charset="0"/>
              </a:rPr>
              <a:t>Sem telur stjörnur á himni,</a:t>
            </a:r>
          </a:p>
          <a:p>
            <a:r>
              <a:rPr lang="is-IS" sz="1400">
                <a:solidFill>
                  <a:schemeClr val="bg1"/>
                </a:solidFill>
                <a:latin typeface="Noto Sans Batak" panose="020B0502040504020204" pitchFamily="34" charset="0"/>
              </a:rPr>
              <a:t>ekki flugvélar.</a:t>
            </a:r>
          </a:p>
          <a:p>
            <a:endParaRPr lang="is-IS" sz="1400">
              <a:solidFill>
                <a:schemeClr val="bg1"/>
              </a:solidFill>
              <a:latin typeface="Noto Sans Batak" panose="020B0502040504020204" pitchFamily="34" charset="0"/>
            </a:endParaRPr>
          </a:p>
          <a:p>
            <a:r>
              <a:rPr lang="is-IS" sz="1400">
                <a:solidFill>
                  <a:schemeClr val="bg1"/>
                </a:solidFill>
                <a:latin typeface="Noto Sans Batak" panose="020B0502040504020204" pitchFamily="34" charset="0"/>
              </a:rPr>
              <a:t>Ég vil það sem móðir </a:t>
            </a:r>
          </a:p>
          <a:p>
            <a:r>
              <a:rPr lang="is-IS" sz="1400">
                <a:solidFill>
                  <a:schemeClr val="bg1"/>
                </a:solidFill>
                <a:latin typeface="Noto Sans Batak" panose="020B0502040504020204" pitchFamily="34" charset="0"/>
              </a:rPr>
              <a:t>sem bíður eftir börnum sínum heim </a:t>
            </a:r>
            <a:r>
              <a:rPr lang="is-IS" sz="1400" err="1">
                <a:solidFill>
                  <a:schemeClr val="bg1"/>
                </a:solidFill>
                <a:latin typeface="Noto Sans Batak" panose="020B0502040504020204" pitchFamily="34" charset="0"/>
              </a:rPr>
              <a:t>úr</a:t>
            </a:r>
            <a:r>
              <a:rPr lang="is-IS" sz="1400">
                <a:solidFill>
                  <a:schemeClr val="bg1"/>
                </a:solidFill>
                <a:latin typeface="Noto Sans Batak" panose="020B0502040504020204" pitchFamily="34" charset="0"/>
              </a:rPr>
              <a:t> skóla, </a:t>
            </a:r>
          </a:p>
          <a:p>
            <a:r>
              <a:rPr lang="is-IS" sz="1400">
                <a:solidFill>
                  <a:schemeClr val="bg1"/>
                </a:solidFill>
                <a:latin typeface="Noto Sans Batak" panose="020B0502040504020204" pitchFamily="34" charset="0"/>
              </a:rPr>
              <a:t>ekki undan rústum.</a:t>
            </a:r>
          </a:p>
          <a:p>
            <a:r>
              <a:rPr lang="is-IS" sz="1400">
                <a:solidFill>
                  <a:schemeClr val="bg1"/>
                </a:solidFill>
                <a:latin typeface="Noto Sans Batak" panose="020B0502040504020204" pitchFamily="34" charset="0"/>
              </a:rPr>
              <a:t>Sem bakar brauð </a:t>
            </a:r>
          </a:p>
          <a:p>
            <a:r>
              <a:rPr lang="is-IS" sz="1400">
                <a:solidFill>
                  <a:schemeClr val="bg1"/>
                </a:solidFill>
                <a:latin typeface="Noto Sans Batak" panose="020B0502040504020204" pitchFamily="34" charset="0"/>
              </a:rPr>
              <a:t>Lyktandi af timían,</a:t>
            </a:r>
          </a:p>
          <a:p>
            <a:r>
              <a:rPr lang="is-IS" sz="1400">
                <a:solidFill>
                  <a:schemeClr val="bg1"/>
                </a:solidFill>
                <a:latin typeface="Noto Sans Batak" panose="020B0502040504020204" pitchFamily="34" charset="0"/>
              </a:rPr>
              <a:t>ekki reyk.</a:t>
            </a:r>
          </a:p>
          <a:p>
            <a:endParaRPr lang="is-IS" sz="1400">
              <a:solidFill>
                <a:schemeClr val="bg1"/>
              </a:solidFill>
              <a:latin typeface="Noto Sans Batak" panose="020B0502040504020204" pitchFamily="34" charset="0"/>
            </a:endParaRPr>
          </a:p>
          <a:p>
            <a:r>
              <a:rPr lang="is-IS" sz="1400">
                <a:solidFill>
                  <a:schemeClr val="bg1"/>
                </a:solidFill>
                <a:latin typeface="Noto Sans Batak" panose="020B0502040504020204" pitchFamily="34" charset="0"/>
              </a:rPr>
              <a:t>Gaza sem ég vil </a:t>
            </a:r>
          </a:p>
          <a:p>
            <a:r>
              <a:rPr lang="is-IS" sz="1400">
                <a:solidFill>
                  <a:schemeClr val="bg1"/>
                </a:solidFill>
                <a:latin typeface="Noto Sans Batak" panose="020B0502040504020204" pitchFamily="34" charset="0"/>
              </a:rPr>
              <a:t>er borg sem </a:t>
            </a:r>
            <a:r>
              <a:rPr lang="is-IS" sz="1400" err="1">
                <a:solidFill>
                  <a:schemeClr val="bg1"/>
                </a:solidFill>
                <a:latin typeface="Noto Sans Batak" panose="020B0502040504020204" pitchFamily="34" charset="0"/>
              </a:rPr>
              <a:t>líkist</a:t>
            </a:r>
            <a:r>
              <a:rPr lang="is-IS" sz="1400">
                <a:solidFill>
                  <a:schemeClr val="bg1"/>
                </a:solidFill>
                <a:latin typeface="Noto Sans Batak" panose="020B0502040504020204" pitchFamily="34" charset="0"/>
              </a:rPr>
              <a:t> lífi, </a:t>
            </a:r>
          </a:p>
          <a:p>
            <a:r>
              <a:rPr lang="is-IS" sz="1400">
                <a:solidFill>
                  <a:schemeClr val="bg1"/>
                </a:solidFill>
                <a:latin typeface="Noto Sans Batak" panose="020B0502040504020204" pitchFamily="34" charset="0"/>
              </a:rPr>
              <a:t>gengur berfætt í sandinum, hlæjandi, </a:t>
            </a:r>
          </a:p>
          <a:p>
            <a:r>
              <a:rPr lang="is-IS" sz="1400">
                <a:solidFill>
                  <a:schemeClr val="bg1"/>
                </a:solidFill>
                <a:latin typeface="Noto Sans Batak" panose="020B0502040504020204" pitchFamily="34" charset="0"/>
              </a:rPr>
              <a:t>án þess að beygja sig fyrir heiminum.</a:t>
            </a:r>
          </a:p>
          <a:p>
            <a:r>
              <a:rPr lang="is-IS" sz="1400" i="1">
                <a:solidFill>
                  <a:schemeClr val="bg1"/>
                </a:solidFill>
                <a:latin typeface="Noto Sans Batak" panose="020B0502040504020204" pitchFamily="34" charset="0"/>
              </a:rPr>
              <a:t>Malak, 13 ára</a:t>
            </a:r>
          </a:p>
          <a:p>
            <a:endParaRPr lang="is-IS" sz="1400">
              <a:solidFill>
                <a:schemeClr val="bg1"/>
              </a:solidFill>
              <a:latin typeface="Noto Sans Batak" panose="020B0502040504020204" pitchFamily="34" charset="0"/>
            </a:endParaRPr>
          </a:p>
        </p:txBody>
      </p:sp>
      <p:pic>
        <p:nvPicPr>
          <p:cNvPr id="2" name="Picture 1">
            <a:extLst>
              <a:ext uri="{FF2B5EF4-FFF2-40B4-BE49-F238E27FC236}">
                <a16:creationId xmlns:a16="http://schemas.microsoft.com/office/drawing/2014/main" id="{629A0CF0-D95D-B936-3ACE-92F0B2AAD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
        <p:nvSpPr>
          <p:cNvPr id="4" name="TextBox 3">
            <a:extLst>
              <a:ext uri="{FF2B5EF4-FFF2-40B4-BE49-F238E27FC236}">
                <a16:creationId xmlns:a16="http://schemas.microsoft.com/office/drawing/2014/main" id="{D496BBDE-9764-2DFF-9EBB-B296807586BA}"/>
              </a:ext>
            </a:extLst>
          </p:cNvPr>
          <p:cNvSpPr txBox="1"/>
          <p:nvPr/>
        </p:nvSpPr>
        <p:spPr>
          <a:xfrm>
            <a:off x="4317357" y="601884"/>
            <a:ext cx="6539696" cy="5693866"/>
          </a:xfrm>
          <a:prstGeom prst="rect">
            <a:avLst/>
          </a:prstGeom>
          <a:noFill/>
        </p:spPr>
        <p:txBody>
          <a:bodyPr wrap="square" rtlCol="0">
            <a:spAutoFit/>
          </a:bodyPr>
          <a:lstStyle/>
          <a:p>
            <a:r>
              <a:rPr lang="en-US" sz="1400" b="1">
                <a:solidFill>
                  <a:schemeClr val="bg1"/>
                </a:solidFill>
                <a:latin typeface="Noto Sans Batak" panose="020B0502040504020204" pitchFamily="34" charset="0"/>
              </a:rPr>
              <a:t>The Gaza I Want </a:t>
            </a:r>
          </a:p>
          <a:p>
            <a:endParaRPr lang="en-US" sz="1400" b="1">
              <a:solidFill>
                <a:schemeClr val="bg1"/>
              </a:solidFill>
              <a:latin typeface="Noto Sans Batak" panose="020B0502040504020204" pitchFamily="34" charset="0"/>
            </a:endParaRPr>
          </a:p>
          <a:p>
            <a:r>
              <a:rPr lang="en-US" sz="1400">
                <a:solidFill>
                  <a:schemeClr val="bg1"/>
                </a:solidFill>
                <a:latin typeface="Noto Sans Batak" panose="020B0502040504020204" pitchFamily="34" charset="0"/>
              </a:rPr>
              <a:t>It is not a tent pressed against the wind, </a:t>
            </a:r>
          </a:p>
          <a:p>
            <a:r>
              <a:rPr lang="en-US" sz="1400">
                <a:solidFill>
                  <a:schemeClr val="bg1"/>
                </a:solidFill>
                <a:latin typeface="Noto Sans Batak" panose="020B0502040504020204" pitchFamily="34" charset="0"/>
              </a:rPr>
              <a:t>Nor a blood counter running night and day. </a:t>
            </a:r>
          </a:p>
          <a:p>
            <a:endParaRPr lang="en-US" sz="1400">
              <a:solidFill>
                <a:schemeClr val="bg1"/>
              </a:solidFill>
              <a:latin typeface="Noto Sans Batak" panose="020B0502040504020204" pitchFamily="34" charset="0"/>
            </a:endParaRPr>
          </a:p>
          <a:p>
            <a:r>
              <a:rPr lang="en-US" sz="1400">
                <a:solidFill>
                  <a:schemeClr val="bg1"/>
                </a:solidFill>
                <a:latin typeface="Noto Sans Batak" panose="020B0502040504020204" pitchFamily="34" charset="0"/>
              </a:rPr>
              <a:t>I want it as a morning </a:t>
            </a:r>
          </a:p>
          <a:p>
            <a:r>
              <a:rPr lang="en-US" sz="1400">
                <a:solidFill>
                  <a:schemeClr val="bg1"/>
                </a:solidFill>
                <a:latin typeface="Noto Sans Batak" panose="020B0502040504020204" pitchFamily="34" charset="0"/>
              </a:rPr>
              <a:t>Opening its window to a calm sea, </a:t>
            </a:r>
          </a:p>
          <a:p>
            <a:r>
              <a:rPr lang="en-US" sz="1400">
                <a:solidFill>
                  <a:schemeClr val="bg1"/>
                </a:solidFill>
                <a:latin typeface="Noto Sans Batak" panose="020B0502040504020204" pitchFamily="34" charset="0"/>
              </a:rPr>
              <a:t>And a fisherman returning </a:t>
            </a:r>
          </a:p>
          <a:p>
            <a:r>
              <a:rPr lang="en-US" sz="1400">
                <a:solidFill>
                  <a:schemeClr val="bg1"/>
                </a:solidFill>
                <a:latin typeface="Noto Sans Batak" panose="020B0502040504020204" pitchFamily="34" charset="0"/>
              </a:rPr>
              <a:t>With nets full of fish, </a:t>
            </a:r>
          </a:p>
          <a:p>
            <a:r>
              <a:rPr lang="en-US" sz="1400">
                <a:solidFill>
                  <a:schemeClr val="bg1"/>
                </a:solidFill>
                <a:latin typeface="Noto Sans Batak" panose="020B0502040504020204" pitchFamily="34" charset="0"/>
              </a:rPr>
              <a:t>Not riddled with shell holes. </a:t>
            </a:r>
          </a:p>
          <a:p>
            <a:endParaRPr lang="en-US" sz="1400">
              <a:solidFill>
                <a:schemeClr val="bg1"/>
              </a:solidFill>
              <a:latin typeface="Noto Sans Batak" panose="020B0502040504020204" pitchFamily="34" charset="0"/>
            </a:endParaRPr>
          </a:p>
          <a:p>
            <a:r>
              <a:rPr lang="en-US" sz="1400">
                <a:solidFill>
                  <a:schemeClr val="bg1"/>
                </a:solidFill>
                <a:latin typeface="Noto Sans Batak" panose="020B0502040504020204" pitchFamily="34" charset="0"/>
              </a:rPr>
              <a:t>I want it </a:t>
            </a:r>
          </a:p>
          <a:p>
            <a:r>
              <a:rPr lang="en-US" sz="1400">
                <a:solidFill>
                  <a:schemeClr val="bg1"/>
                </a:solidFill>
                <a:latin typeface="Noto Sans Batak" panose="020B0502040504020204" pitchFamily="34" charset="0"/>
              </a:rPr>
              <a:t>Writing its school assignments, </a:t>
            </a:r>
          </a:p>
          <a:p>
            <a:r>
              <a:rPr lang="en-US" sz="1400">
                <a:solidFill>
                  <a:schemeClr val="bg1"/>
                </a:solidFill>
                <a:latin typeface="Noto Sans Batak" panose="020B0502040504020204" pitchFamily="34" charset="0"/>
              </a:rPr>
              <a:t>Not the names of the deceased, </a:t>
            </a:r>
          </a:p>
          <a:p>
            <a:r>
              <a:rPr lang="en-US" sz="1400">
                <a:solidFill>
                  <a:schemeClr val="bg1"/>
                </a:solidFill>
                <a:latin typeface="Noto Sans Batak" panose="020B0502040504020204" pitchFamily="34" charset="0"/>
              </a:rPr>
              <a:t>Counting stars in the sky, </a:t>
            </a:r>
          </a:p>
          <a:p>
            <a:r>
              <a:rPr lang="en-US" sz="1400">
                <a:solidFill>
                  <a:schemeClr val="bg1"/>
                </a:solidFill>
                <a:latin typeface="Noto Sans Batak" panose="020B0502040504020204" pitchFamily="34" charset="0"/>
              </a:rPr>
              <a:t>Not airplanes. </a:t>
            </a:r>
          </a:p>
          <a:p>
            <a:endParaRPr lang="en-US" sz="1400">
              <a:solidFill>
                <a:schemeClr val="bg1"/>
              </a:solidFill>
              <a:latin typeface="Noto Sans Batak" panose="020B0502040504020204" pitchFamily="34" charset="0"/>
            </a:endParaRPr>
          </a:p>
          <a:p>
            <a:r>
              <a:rPr lang="en-US" sz="1400">
                <a:solidFill>
                  <a:schemeClr val="bg1"/>
                </a:solidFill>
                <a:latin typeface="Noto Sans Batak" panose="020B0502040504020204" pitchFamily="34" charset="0"/>
              </a:rPr>
              <a:t>I want it as a mother </a:t>
            </a:r>
          </a:p>
          <a:p>
            <a:r>
              <a:rPr lang="en-US" sz="1400">
                <a:solidFill>
                  <a:schemeClr val="bg1"/>
                </a:solidFill>
                <a:latin typeface="Noto Sans Batak" panose="020B0502040504020204" pitchFamily="34" charset="0"/>
              </a:rPr>
              <a:t>Waiting for her children to come home from school, </a:t>
            </a:r>
          </a:p>
          <a:p>
            <a:r>
              <a:rPr lang="en-US" sz="1400">
                <a:solidFill>
                  <a:schemeClr val="bg1"/>
                </a:solidFill>
                <a:latin typeface="Noto Sans Batak" panose="020B0502040504020204" pitchFamily="34" charset="0"/>
              </a:rPr>
              <a:t>Not from beneath the rubble, </a:t>
            </a:r>
          </a:p>
          <a:p>
            <a:r>
              <a:rPr lang="en-US" sz="1400">
                <a:solidFill>
                  <a:schemeClr val="bg1"/>
                </a:solidFill>
                <a:latin typeface="Noto Sans Batak" panose="020B0502040504020204" pitchFamily="34" charset="0"/>
              </a:rPr>
              <a:t>Baking bread </a:t>
            </a:r>
          </a:p>
          <a:p>
            <a:r>
              <a:rPr lang="en-US" sz="1400">
                <a:solidFill>
                  <a:schemeClr val="bg1"/>
                </a:solidFill>
                <a:latin typeface="Noto Sans Batak" panose="020B0502040504020204" pitchFamily="34" charset="0"/>
              </a:rPr>
              <a:t>With the scent of thyme, </a:t>
            </a:r>
          </a:p>
          <a:p>
            <a:r>
              <a:rPr lang="en-US" sz="1400">
                <a:solidFill>
                  <a:schemeClr val="bg1"/>
                </a:solidFill>
                <a:latin typeface="Noto Sans Batak" panose="020B0502040504020204" pitchFamily="34" charset="0"/>
              </a:rPr>
              <a:t>Not smoke. </a:t>
            </a:r>
          </a:p>
          <a:p>
            <a:r>
              <a:rPr lang="en-US" sz="1400">
                <a:solidFill>
                  <a:schemeClr val="bg1"/>
                </a:solidFill>
                <a:latin typeface="Noto Sans Batak" panose="020B0502040504020204" pitchFamily="34" charset="0"/>
              </a:rPr>
              <a:t>The Gaza I want Is a city that resembles life, </a:t>
            </a:r>
          </a:p>
          <a:p>
            <a:r>
              <a:rPr lang="en-US" sz="1400">
                <a:solidFill>
                  <a:schemeClr val="bg1"/>
                </a:solidFill>
                <a:latin typeface="Noto Sans Batak" panose="020B0502040504020204" pitchFamily="34" charset="0"/>
              </a:rPr>
              <a:t>Walking barefoot on the sand, Laughing, Without bowing to the world. </a:t>
            </a:r>
          </a:p>
          <a:p>
            <a:r>
              <a:rPr lang="en-US" sz="1400" i="1">
                <a:solidFill>
                  <a:schemeClr val="bg1"/>
                </a:solidFill>
                <a:latin typeface="Noto Sans Batak" panose="020B0502040504020204" pitchFamily="34" charset="0"/>
              </a:rPr>
              <a:t>Malak, 13, Khan Younis</a:t>
            </a:r>
          </a:p>
        </p:txBody>
      </p:sp>
    </p:spTree>
    <p:extLst>
      <p:ext uri="{BB962C8B-B14F-4D97-AF65-F5344CB8AC3E}">
        <p14:creationId xmlns:p14="http://schemas.microsoft.com/office/powerpoint/2010/main" val="677403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FA69-8EED-F6E4-AED7-13FDCFECE2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44191F-9355-06FC-826A-57DC5F22F346}"/>
              </a:ext>
            </a:extLst>
          </p:cNvPr>
          <p:cNvSpPr txBox="1"/>
          <p:nvPr/>
        </p:nvSpPr>
        <p:spPr>
          <a:xfrm>
            <a:off x="308054" y="743435"/>
            <a:ext cx="6090337" cy="5016758"/>
          </a:xfrm>
          <a:prstGeom prst="rect">
            <a:avLst/>
          </a:prstGeom>
          <a:noFill/>
        </p:spPr>
        <p:txBody>
          <a:bodyPr wrap="square" numCol="1">
            <a:spAutoFit/>
          </a:bodyPr>
          <a:lstStyle/>
          <a:p>
            <a:r>
              <a:rPr lang="is-IS" sz="1600" b="1">
                <a:solidFill>
                  <a:schemeClr val="bg1"/>
                </a:solidFill>
                <a:latin typeface="Noto Sans Batak" panose="020B0502040504020204" pitchFamily="34" charset="0"/>
              </a:rPr>
              <a:t>Gaza sem ég vil</a:t>
            </a:r>
            <a:endParaRPr lang="is-IS" sz="1600">
              <a:solidFill>
                <a:schemeClr val="bg1"/>
              </a:solidFill>
              <a:latin typeface="Noto Sans Batak" panose="020B0502040504020204" pitchFamily="34" charset="0"/>
            </a:endParaRP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Ef </a:t>
            </a:r>
            <a:r>
              <a:rPr lang="is-IS" sz="1600" err="1">
                <a:solidFill>
                  <a:schemeClr val="bg1"/>
                </a:solidFill>
                <a:latin typeface="Noto Sans Batak" panose="020B0502040504020204" pitchFamily="34" charset="0"/>
              </a:rPr>
              <a:t>þú</a:t>
            </a:r>
            <a:r>
              <a:rPr lang="is-IS" sz="1600">
                <a:solidFill>
                  <a:schemeClr val="bg1"/>
                </a:solidFill>
                <a:latin typeface="Noto Sans Batak" panose="020B0502040504020204" pitchFamily="34" charset="0"/>
              </a:rPr>
              <a:t> spyrð mig um Gaza sem ég vil, </a:t>
            </a:r>
          </a:p>
          <a:p>
            <a:r>
              <a:rPr lang="is-IS" sz="1600">
                <a:solidFill>
                  <a:schemeClr val="bg1"/>
                </a:solidFill>
                <a:latin typeface="Noto Sans Batak" panose="020B0502040504020204" pitchFamily="34" charset="0"/>
              </a:rPr>
              <a:t>Þá vil ég Gaza til baka -  </a:t>
            </a:r>
          </a:p>
          <a:p>
            <a:r>
              <a:rPr lang="is-IS" sz="1600">
                <a:solidFill>
                  <a:schemeClr val="bg1"/>
                </a:solidFill>
                <a:latin typeface="Noto Sans Batak" panose="020B0502040504020204" pitchFamily="34" charset="0"/>
              </a:rPr>
              <a:t>Betra.</a:t>
            </a:r>
          </a:p>
          <a:p>
            <a:r>
              <a:rPr lang="is-IS" sz="1600">
                <a:solidFill>
                  <a:schemeClr val="bg1"/>
                </a:solidFill>
                <a:latin typeface="Noto Sans Batak" panose="020B0502040504020204" pitchFamily="34" charset="0"/>
              </a:rPr>
              <a:t>Ekki svart og hvítt: </a:t>
            </a:r>
          </a:p>
          <a:p>
            <a:r>
              <a:rPr lang="is-IS" sz="1600">
                <a:solidFill>
                  <a:schemeClr val="bg1"/>
                </a:solidFill>
                <a:latin typeface="Noto Sans Batak" panose="020B0502040504020204" pitchFamily="34" charset="0"/>
              </a:rPr>
              <a:t>Ég vil það fullt af litum. </a:t>
            </a:r>
          </a:p>
          <a:p>
            <a:r>
              <a:rPr lang="is-IS" sz="1600">
                <a:solidFill>
                  <a:schemeClr val="bg1"/>
                </a:solidFill>
                <a:latin typeface="Noto Sans Batak" panose="020B0502040504020204" pitchFamily="34" charset="0"/>
              </a:rPr>
              <a:t>Ég vil það fullt af blómum.</a:t>
            </a:r>
          </a:p>
          <a:p>
            <a:r>
              <a:rPr lang="is-IS" sz="1600">
                <a:solidFill>
                  <a:schemeClr val="bg1"/>
                </a:solidFill>
                <a:latin typeface="Noto Sans Batak" panose="020B0502040504020204" pitchFamily="34" charset="0"/>
              </a:rPr>
              <a:t>Ég vil það frjálst - </a:t>
            </a:r>
          </a:p>
          <a:p>
            <a:r>
              <a:rPr lang="is-IS" sz="1600">
                <a:solidFill>
                  <a:schemeClr val="bg1"/>
                </a:solidFill>
                <a:latin typeface="Noto Sans Batak" panose="020B0502040504020204" pitchFamily="34" charset="0"/>
              </a:rPr>
              <a:t>Sterkt -</a:t>
            </a:r>
          </a:p>
          <a:p>
            <a:r>
              <a:rPr lang="is-IS" sz="1600">
                <a:solidFill>
                  <a:schemeClr val="bg1"/>
                </a:solidFill>
                <a:latin typeface="Noto Sans Batak" panose="020B0502040504020204" pitchFamily="34" charset="0"/>
              </a:rPr>
              <a:t>Eins og það á að vera.</a:t>
            </a:r>
          </a:p>
          <a:p>
            <a:r>
              <a:rPr lang="is-IS" sz="1600">
                <a:solidFill>
                  <a:schemeClr val="bg1"/>
                </a:solidFill>
                <a:latin typeface="Noto Sans Batak" panose="020B0502040504020204" pitchFamily="34" charset="0"/>
              </a:rPr>
              <a:t>Spyrðu mig ekki hvernig, hlustaðu bara á draum minn. </a:t>
            </a:r>
          </a:p>
          <a:p>
            <a:r>
              <a:rPr lang="is-IS" sz="1600">
                <a:solidFill>
                  <a:schemeClr val="bg1"/>
                </a:solidFill>
                <a:latin typeface="Noto Sans Batak" panose="020B0502040504020204" pitchFamily="34" charset="0"/>
              </a:rPr>
              <a:t>Hlustaðu bara á þögult öskur mitt.</a:t>
            </a:r>
          </a:p>
          <a:p>
            <a:r>
              <a:rPr lang="is-IS" sz="1600">
                <a:solidFill>
                  <a:schemeClr val="bg1"/>
                </a:solidFill>
                <a:latin typeface="Noto Sans Batak" panose="020B0502040504020204" pitchFamily="34" charset="0"/>
              </a:rPr>
              <a:t>Gefðu mér heimili, gefðu mér frið. </a:t>
            </a:r>
          </a:p>
          <a:p>
            <a:r>
              <a:rPr lang="is-IS" sz="1600">
                <a:solidFill>
                  <a:schemeClr val="bg1"/>
                </a:solidFill>
                <a:latin typeface="Noto Sans Batak" panose="020B0502040504020204" pitchFamily="34" charset="0"/>
              </a:rPr>
              <a:t>Fyrirgefðu mér, gerðu það. </a:t>
            </a:r>
          </a:p>
          <a:p>
            <a:r>
              <a:rPr lang="is-IS" sz="1600">
                <a:solidFill>
                  <a:schemeClr val="bg1"/>
                </a:solidFill>
                <a:latin typeface="Noto Sans Batak" panose="020B0502040504020204" pitchFamily="34" charset="0"/>
              </a:rPr>
              <a:t>Tjöld okkar frjósa á veturna.</a:t>
            </a:r>
          </a:p>
          <a:p>
            <a:r>
              <a:rPr lang="is-IS" sz="1600">
                <a:solidFill>
                  <a:schemeClr val="bg1"/>
                </a:solidFill>
                <a:latin typeface="Noto Sans Batak" panose="020B0502040504020204" pitchFamily="34" charset="0"/>
              </a:rPr>
              <a:t>Ég vil fagnaðarlæti í stað tára.</a:t>
            </a:r>
          </a:p>
          <a:p>
            <a:endParaRPr lang="is-IS" sz="1600" i="1">
              <a:solidFill>
                <a:schemeClr val="bg1"/>
              </a:solidFill>
              <a:latin typeface="Noto Sans Batak" panose="020B0502040504020204" pitchFamily="34" charset="0"/>
            </a:endParaRPr>
          </a:p>
          <a:p>
            <a:r>
              <a:rPr lang="is-IS" sz="1600" i="1">
                <a:solidFill>
                  <a:schemeClr val="bg1"/>
                </a:solidFill>
                <a:latin typeface="Noto Sans Batak" panose="020B0502040504020204" pitchFamily="34" charset="0"/>
              </a:rPr>
              <a:t>Huda, 16 ára</a:t>
            </a:r>
          </a:p>
          <a:p>
            <a:endParaRPr lang="is-IS" sz="1600">
              <a:solidFill>
                <a:schemeClr val="bg1"/>
              </a:solidFill>
              <a:latin typeface="Noto Sans Batak" panose="020B0502040504020204" pitchFamily="34" charset="0"/>
            </a:endParaRPr>
          </a:p>
        </p:txBody>
      </p:sp>
      <p:pic>
        <p:nvPicPr>
          <p:cNvPr id="2" name="Picture 1">
            <a:extLst>
              <a:ext uri="{FF2B5EF4-FFF2-40B4-BE49-F238E27FC236}">
                <a16:creationId xmlns:a16="http://schemas.microsoft.com/office/drawing/2014/main" id="{CBCF14AA-058B-0113-09FE-A63155983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
        <p:nvSpPr>
          <p:cNvPr id="4" name="TextBox 3">
            <a:extLst>
              <a:ext uri="{FF2B5EF4-FFF2-40B4-BE49-F238E27FC236}">
                <a16:creationId xmlns:a16="http://schemas.microsoft.com/office/drawing/2014/main" id="{58F97916-C94A-98C1-3D1C-F770DE4A5EEB}"/>
              </a:ext>
            </a:extLst>
          </p:cNvPr>
          <p:cNvSpPr txBox="1"/>
          <p:nvPr/>
        </p:nvSpPr>
        <p:spPr>
          <a:xfrm>
            <a:off x="5440101" y="743435"/>
            <a:ext cx="4256792" cy="4770537"/>
          </a:xfrm>
          <a:prstGeom prst="rect">
            <a:avLst/>
          </a:prstGeom>
          <a:noFill/>
        </p:spPr>
        <p:txBody>
          <a:bodyPr wrap="square" rtlCol="0">
            <a:spAutoFit/>
          </a:bodyPr>
          <a:lstStyle/>
          <a:p>
            <a:r>
              <a:rPr lang="en-US" sz="1600" b="1">
                <a:solidFill>
                  <a:schemeClr val="bg1"/>
                </a:solidFill>
                <a:latin typeface="Noto Sans Batak" panose="020B0502040504020204" pitchFamily="34" charset="0"/>
              </a:rPr>
              <a:t>The Gaza I Want </a:t>
            </a:r>
          </a:p>
          <a:p>
            <a:endParaRPr lang="en-US" sz="1600">
              <a:solidFill>
                <a:schemeClr val="bg1"/>
              </a:solidFill>
              <a:latin typeface="Noto Sans Batak" panose="020B0502040504020204" pitchFamily="34" charset="0"/>
            </a:endParaRPr>
          </a:p>
          <a:p>
            <a:r>
              <a:rPr lang="en-US" sz="1600">
                <a:solidFill>
                  <a:schemeClr val="bg1"/>
                </a:solidFill>
                <a:latin typeface="Noto Sans Batak" panose="020B0502040504020204" pitchFamily="34" charset="0"/>
              </a:rPr>
              <a:t>If you ask me about the Gaza I want, </a:t>
            </a:r>
          </a:p>
          <a:p>
            <a:r>
              <a:rPr lang="en-US" sz="1600">
                <a:solidFill>
                  <a:schemeClr val="bg1"/>
                </a:solidFill>
                <a:latin typeface="Noto Sans Batak" panose="020B0502040504020204" pitchFamily="34" charset="0"/>
              </a:rPr>
              <a:t>I want Gaza back </a:t>
            </a:r>
          </a:p>
          <a:p>
            <a:r>
              <a:rPr lang="en-US" sz="1600">
                <a:solidFill>
                  <a:schemeClr val="bg1"/>
                </a:solidFill>
                <a:latin typeface="Noto Sans Batak" panose="020B0502040504020204" pitchFamily="34" charset="0"/>
              </a:rPr>
              <a:t>Better. </a:t>
            </a:r>
          </a:p>
          <a:p>
            <a:r>
              <a:rPr lang="en-US" sz="1600">
                <a:solidFill>
                  <a:schemeClr val="bg1"/>
                </a:solidFill>
                <a:latin typeface="Noto Sans Batak" panose="020B0502040504020204" pitchFamily="34" charset="0"/>
              </a:rPr>
              <a:t>Not white and black: </a:t>
            </a:r>
          </a:p>
          <a:p>
            <a:r>
              <a:rPr lang="en-US" sz="1600">
                <a:solidFill>
                  <a:schemeClr val="bg1"/>
                </a:solidFill>
                <a:latin typeface="Noto Sans Batak" panose="020B0502040504020204" pitchFamily="34" charset="0"/>
              </a:rPr>
              <a:t>I want it full of </a:t>
            </a:r>
            <a:r>
              <a:rPr lang="en-US" sz="1600" err="1">
                <a:solidFill>
                  <a:schemeClr val="bg1"/>
                </a:solidFill>
                <a:latin typeface="Noto Sans Batak" panose="020B0502040504020204" pitchFamily="34" charset="0"/>
              </a:rPr>
              <a:t>colours</a:t>
            </a:r>
            <a:r>
              <a:rPr lang="en-US" sz="1600">
                <a:solidFill>
                  <a:schemeClr val="bg1"/>
                </a:solidFill>
                <a:latin typeface="Noto Sans Batak" panose="020B0502040504020204" pitchFamily="34" charset="0"/>
              </a:rPr>
              <a:t>. </a:t>
            </a:r>
          </a:p>
          <a:p>
            <a:r>
              <a:rPr lang="en-US" sz="1600">
                <a:solidFill>
                  <a:schemeClr val="bg1"/>
                </a:solidFill>
                <a:latin typeface="Noto Sans Batak" panose="020B0502040504020204" pitchFamily="34" charset="0"/>
              </a:rPr>
              <a:t>I want it full of flowers.</a:t>
            </a:r>
          </a:p>
          <a:p>
            <a:r>
              <a:rPr lang="en-US" sz="1600">
                <a:solidFill>
                  <a:schemeClr val="bg1"/>
                </a:solidFill>
                <a:latin typeface="Noto Sans Batak" panose="020B0502040504020204" pitchFamily="34" charset="0"/>
              </a:rPr>
              <a:t>I want it free </a:t>
            </a:r>
          </a:p>
          <a:p>
            <a:r>
              <a:rPr lang="en-US" sz="1600">
                <a:solidFill>
                  <a:schemeClr val="bg1"/>
                </a:solidFill>
                <a:latin typeface="Noto Sans Batak" panose="020B0502040504020204" pitchFamily="34" charset="0"/>
              </a:rPr>
              <a:t>Strong </a:t>
            </a:r>
          </a:p>
          <a:p>
            <a:r>
              <a:rPr lang="en-US" sz="1600">
                <a:solidFill>
                  <a:schemeClr val="bg1"/>
                </a:solidFill>
                <a:latin typeface="Noto Sans Batak" panose="020B0502040504020204" pitchFamily="34" charset="0"/>
              </a:rPr>
              <a:t>As it should be. </a:t>
            </a:r>
          </a:p>
          <a:p>
            <a:r>
              <a:rPr lang="en-US" sz="1600">
                <a:solidFill>
                  <a:schemeClr val="bg1"/>
                </a:solidFill>
                <a:latin typeface="Noto Sans Batak" panose="020B0502040504020204" pitchFamily="34" charset="0"/>
              </a:rPr>
              <a:t>Don’t ask me how, just hear my dream. </a:t>
            </a:r>
          </a:p>
          <a:p>
            <a:r>
              <a:rPr lang="en-US" sz="1600">
                <a:solidFill>
                  <a:schemeClr val="bg1"/>
                </a:solidFill>
                <a:latin typeface="Noto Sans Batak" panose="020B0502040504020204" pitchFamily="34" charset="0"/>
              </a:rPr>
              <a:t>Please listen to my silent scream. </a:t>
            </a:r>
          </a:p>
          <a:p>
            <a:r>
              <a:rPr lang="en-US" sz="1600">
                <a:solidFill>
                  <a:schemeClr val="bg1"/>
                </a:solidFill>
                <a:latin typeface="Noto Sans Batak" panose="020B0502040504020204" pitchFamily="34" charset="0"/>
              </a:rPr>
              <a:t>Give me home, give me peace. </a:t>
            </a:r>
          </a:p>
          <a:p>
            <a:r>
              <a:rPr lang="en-US" sz="1600">
                <a:solidFill>
                  <a:schemeClr val="bg1"/>
                </a:solidFill>
                <a:latin typeface="Noto Sans Batak" panose="020B0502040504020204" pitchFamily="34" charset="0"/>
              </a:rPr>
              <a:t>Excuse me, please. </a:t>
            </a:r>
          </a:p>
          <a:p>
            <a:r>
              <a:rPr lang="en-US" sz="1600">
                <a:solidFill>
                  <a:schemeClr val="bg1"/>
                </a:solidFill>
                <a:latin typeface="Noto Sans Batak" panose="020B0502040504020204" pitchFamily="34" charset="0"/>
              </a:rPr>
              <a:t>Our tents in winter freeze. </a:t>
            </a:r>
          </a:p>
          <a:p>
            <a:r>
              <a:rPr lang="en-US" sz="1600">
                <a:solidFill>
                  <a:schemeClr val="bg1"/>
                </a:solidFill>
                <a:latin typeface="Noto Sans Batak" panose="020B0502040504020204" pitchFamily="34" charset="0"/>
              </a:rPr>
              <a:t>I want cheers instead of tears </a:t>
            </a:r>
          </a:p>
          <a:p>
            <a:endParaRPr lang="en-US" sz="1600" i="1">
              <a:solidFill>
                <a:schemeClr val="bg1"/>
              </a:solidFill>
              <a:latin typeface="Noto Sans Batak" panose="020B0502040504020204" pitchFamily="34" charset="0"/>
            </a:endParaRPr>
          </a:p>
          <a:p>
            <a:r>
              <a:rPr lang="en-US" sz="1600" i="1">
                <a:solidFill>
                  <a:schemeClr val="bg1"/>
                </a:solidFill>
                <a:latin typeface="Noto Sans Batak" panose="020B0502040504020204" pitchFamily="34" charset="0"/>
              </a:rPr>
              <a:t>Huda, 16</a:t>
            </a:r>
          </a:p>
        </p:txBody>
      </p:sp>
    </p:spTree>
    <p:extLst>
      <p:ext uri="{BB962C8B-B14F-4D97-AF65-F5344CB8AC3E}">
        <p14:creationId xmlns:p14="http://schemas.microsoft.com/office/powerpoint/2010/main" val="4125745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D4E59-3860-A25F-A7FA-DAA2A6D7D7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9E007B-726D-2602-10BC-FA03313BC3F9}"/>
              </a:ext>
            </a:extLst>
          </p:cNvPr>
          <p:cNvSpPr/>
          <p:nvPr/>
        </p:nvSpPr>
        <p:spPr>
          <a:xfrm>
            <a:off x="605482" y="674704"/>
            <a:ext cx="5288691" cy="5726096"/>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noProof="0"/>
          </a:p>
        </p:txBody>
      </p:sp>
      <p:sp>
        <p:nvSpPr>
          <p:cNvPr id="3" name="TextBox 2">
            <a:extLst>
              <a:ext uri="{FF2B5EF4-FFF2-40B4-BE49-F238E27FC236}">
                <a16:creationId xmlns:a16="http://schemas.microsoft.com/office/drawing/2014/main" id="{96CD71A2-E76D-DC1E-3393-6EF51FB6C6F9}"/>
              </a:ext>
            </a:extLst>
          </p:cNvPr>
          <p:cNvSpPr txBox="1"/>
          <p:nvPr/>
        </p:nvSpPr>
        <p:spPr>
          <a:xfrm>
            <a:off x="473307" y="152685"/>
            <a:ext cx="9609806" cy="369332"/>
          </a:xfrm>
          <a:prstGeom prst="rect">
            <a:avLst/>
          </a:prstGeom>
          <a:noFill/>
        </p:spPr>
        <p:txBody>
          <a:bodyPr wrap="square" rtlCol="0">
            <a:spAutoFit/>
          </a:bodyPr>
          <a:lstStyle/>
          <a:p>
            <a:r>
              <a:rPr lang="is-IS" b="1" noProof="0">
                <a:solidFill>
                  <a:srgbClr val="00B0F0"/>
                </a:solidFill>
                <a:latin typeface="+mj-lt"/>
              </a:rPr>
              <a:t>Ljóð um börn og stríð </a:t>
            </a:r>
          </a:p>
        </p:txBody>
      </p:sp>
      <p:sp>
        <p:nvSpPr>
          <p:cNvPr id="5" name="TextBox 4">
            <a:extLst>
              <a:ext uri="{FF2B5EF4-FFF2-40B4-BE49-F238E27FC236}">
                <a16:creationId xmlns:a16="http://schemas.microsoft.com/office/drawing/2014/main" id="{AB60891F-0279-0A18-E269-BD3B14AF60A7}"/>
              </a:ext>
            </a:extLst>
          </p:cNvPr>
          <p:cNvSpPr txBox="1"/>
          <p:nvPr/>
        </p:nvSpPr>
        <p:spPr>
          <a:xfrm>
            <a:off x="6688465" y="1206045"/>
            <a:ext cx="4798540" cy="3970318"/>
          </a:xfrm>
          <a:prstGeom prst="rect">
            <a:avLst/>
          </a:prstGeom>
          <a:noFill/>
        </p:spPr>
        <p:txBody>
          <a:bodyPr wrap="square" rtlCol="0">
            <a:spAutoFit/>
          </a:bodyPr>
          <a:lstStyle/>
          <a:p>
            <a:r>
              <a:rPr lang="is-IS" noProof="0">
                <a:latin typeface="Noto Sans Batak" panose="020B0502040504020204" pitchFamily="34" charset="0"/>
              </a:rPr>
              <a:t>Prófaðu að skrifa ljóð eins og börnin á Gaza gerðu. </a:t>
            </a:r>
            <a:r>
              <a:rPr lang="is-IS" noProof="0" err="1">
                <a:latin typeface="Noto Sans Batak" panose="020B0502040504020204" pitchFamily="34" charset="0"/>
              </a:rPr>
              <a:t>Þú</a:t>
            </a:r>
            <a:r>
              <a:rPr lang="is-IS" noProof="0">
                <a:latin typeface="Noto Sans Batak" panose="020B0502040504020204" pitchFamily="34" charset="0"/>
              </a:rPr>
              <a:t> getur skrifað um börn og stríð, ástandið á Gaza, réttinn til náms eða eitthvað annað tengt því sem </a:t>
            </a:r>
            <a:r>
              <a:rPr lang="is-IS" noProof="0" err="1">
                <a:latin typeface="Noto Sans Batak" panose="020B0502040504020204" pitchFamily="34" charset="0"/>
              </a:rPr>
              <a:t>þú</a:t>
            </a:r>
            <a:r>
              <a:rPr lang="is-IS" noProof="0">
                <a:latin typeface="Noto Sans Batak" panose="020B0502040504020204" pitchFamily="34" charset="0"/>
              </a:rPr>
              <a:t> hefur lært í dag.</a:t>
            </a:r>
            <a:br>
              <a:rPr lang="is-IS" noProof="0">
                <a:latin typeface="Noto Sans Batak" panose="020B0502040504020204" pitchFamily="34" charset="0"/>
              </a:rPr>
            </a:br>
            <a:endParaRPr lang="is-IS" noProof="0">
              <a:latin typeface="Noto Sans Batak" panose="020B0502040504020204" pitchFamily="34" charset="0"/>
            </a:endParaRPr>
          </a:p>
          <a:p>
            <a:endParaRPr lang="is-IS" noProof="0">
              <a:latin typeface="Noto Sans Batak" panose="020B0502040504020204" pitchFamily="34" charset="0"/>
            </a:endParaRPr>
          </a:p>
          <a:p>
            <a:r>
              <a:rPr lang="is-IS" noProof="0">
                <a:latin typeface="Noto Sans Batak" panose="020B0502040504020204" pitchFamily="34" charset="0"/>
              </a:rPr>
              <a:t>Hér eru nokkur orð sem </a:t>
            </a:r>
            <a:r>
              <a:rPr lang="is-IS" noProof="0" err="1">
                <a:latin typeface="Noto Sans Batak" panose="020B0502040504020204" pitchFamily="34" charset="0"/>
              </a:rPr>
              <a:t>þú</a:t>
            </a:r>
            <a:r>
              <a:rPr lang="is-IS" noProof="0">
                <a:latin typeface="Noto Sans Batak" panose="020B0502040504020204" pitchFamily="34" charset="0"/>
              </a:rPr>
              <a:t> getur notað í ljóðinu þínu ef </a:t>
            </a:r>
            <a:r>
              <a:rPr lang="is-IS" noProof="0" err="1">
                <a:latin typeface="Noto Sans Batak" panose="020B0502040504020204" pitchFamily="34" charset="0"/>
              </a:rPr>
              <a:t>þú</a:t>
            </a:r>
            <a:r>
              <a:rPr lang="is-IS" noProof="0">
                <a:latin typeface="Noto Sans Batak" panose="020B0502040504020204" pitchFamily="34" charset="0"/>
              </a:rPr>
              <a:t> vilt</a:t>
            </a:r>
          </a:p>
          <a:p>
            <a:endParaRPr lang="is-IS" b="1" noProof="0">
              <a:solidFill>
                <a:srgbClr val="00B0F0"/>
              </a:solidFill>
              <a:latin typeface="Noto Sans Batak" panose="020B0502040504020204" pitchFamily="34" charset="0"/>
            </a:endParaRPr>
          </a:p>
          <a:p>
            <a:r>
              <a:rPr lang="is-IS" b="1" noProof="0">
                <a:solidFill>
                  <a:srgbClr val="00B0F0"/>
                </a:solidFill>
                <a:latin typeface="Noto Sans Batak" panose="020B0502040504020204" pitchFamily="34" charset="0"/>
              </a:rPr>
              <a:t>Friður		Blóm		Bros	</a:t>
            </a:r>
          </a:p>
          <a:p>
            <a:r>
              <a:rPr lang="is-IS" b="1" noProof="0">
                <a:solidFill>
                  <a:srgbClr val="00B0F0"/>
                </a:solidFill>
                <a:latin typeface="Noto Sans Batak" panose="020B0502040504020204" pitchFamily="34" charset="0"/>
              </a:rPr>
              <a:t>Stríð		Skóli		Lönd</a:t>
            </a:r>
          </a:p>
          <a:p>
            <a:r>
              <a:rPr lang="is-IS" b="1" noProof="0">
                <a:solidFill>
                  <a:srgbClr val="00B0F0"/>
                </a:solidFill>
                <a:latin typeface="Noto Sans Batak" panose="020B0502040504020204" pitchFamily="34" charset="0"/>
              </a:rPr>
              <a:t>Ósk		Réttindi		Börn </a:t>
            </a:r>
          </a:p>
          <a:p>
            <a:r>
              <a:rPr lang="is-IS" b="1" noProof="0">
                <a:solidFill>
                  <a:srgbClr val="00B0F0"/>
                </a:solidFill>
                <a:latin typeface="Noto Sans Batak" panose="020B0502040504020204" pitchFamily="34" charset="0"/>
              </a:rPr>
              <a:t>Gleði		Völd		Virðing</a:t>
            </a:r>
          </a:p>
          <a:p>
            <a:r>
              <a:rPr lang="is-IS" b="1" noProof="0">
                <a:solidFill>
                  <a:srgbClr val="00B0F0"/>
                </a:solidFill>
                <a:latin typeface="Noto Sans Batak" panose="020B0502040504020204" pitchFamily="34" charset="0"/>
              </a:rPr>
              <a:t>Gaza		Sáttmáli	Rústir</a:t>
            </a:r>
          </a:p>
        </p:txBody>
      </p:sp>
      <p:pic>
        <p:nvPicPr>
          <p:cNvPr id="6" name="Picture 5">
            <a:extLst>
              <a:ext uri="{FF2B5EF4-FFF2-40B4-BE49-F238E27FC236}">
                <a16:creationId xmlns:a16="http://schemas.microsoft.com/office/drawing/2014/main" id="{F43EC9F3-D0C1-0B04-7662-84F6BB97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656" y="163899"/>
            <a:ext cx="1160377" cy="707395"/>
          </a:xfrm>
          <a:prstGeom prst="rect">
            <a:avLst/>
          </a:prstGeom>
        </p:spPr>
      </p:pic>
    </p:spTree>
    <p:extLst>
      <p:ext uri="{BB962C8B-B14F-4D97-AF65-F5344CB8AC3E}">
        <p14:creationId xmlns:p14="http://schemas.microsoft.com/office/powerpoint/2010/main" val="403232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3797B-6D1B-AAB5-8499-9337B3CF82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0E7713-11C4-388A-1DE8-E124D15C7735}"/>
              </a:ext>
            </a:extLst>
          </p:cNvPr>
          <p:cNvSpPr txBox="1"/>
          <p:nvPr/>
        </p:nvSpPr>
        <p:spPr>
          <a:xfrm>
            <a:off x="292211" y="1378397"/>
            <a:ext cx="6547961" cy="2585323"/>
          </a:xfrm>
          <a:prstGeom prst="rect">
            <a:avLst/>
          </a:prstGeom>
          <a:noFill/>
        </p:spPr>
        <p:txBody>
          <a:bodyPr wrap="square" rtlCol="0">
            <a:spAutoFit/>
          </a:bodyPr>
          <a:lstStyle/>
          <a:p>
            <a:pPr algn="just" rtl="0" fontAlgn="base"/>
            <a:endParaRPr lang="is-IS" b="0" i="0">
              <a:solidFill>
                <a:schemeClr val="bg1"/>
              </a:solidFill>
              <a:effectLst/>
              <a:latin typeface="Noto Sans Batak" panose="020B0502040504020204" pitchFamily="34" charset="0"/>
            </a:endParaRPr>
          </a:p>
          <a:p>
            <a:pPr algn="just" rtl="0" fontAlgn="base"/>
            <a:r>
              <a:rPr lang="is-IS" b="0" i="0">
                <a:solidFill>
                  <a:schemeClr val="bg1"/>
                </a:solidFill>
                <a:effectLst/>
                <a:latin typeface="Noto Sans Batak" panose="020B0502040504020204" pitchFamily="34" charset="0"/>
              </a:rPr>
              <a:t>Það viðhorf sem sums staðar hefur ríkt í garð réttindafræðslu er að það sé áhættusamt að börn kynnist því að þau hafi réttindi því þá muni þau fullorðnu missa allt vald og börn taki stjórnina og verði tilætlunarsöm. Þeir sem eru þeirrar skoðunar vilja oft meina að það sé mikilvægara að kenna börnum um skyldur en ekki </a:t>
            </a:r>
            <a:r>
              <a:rPr lang="is-IS" b="1" i="0">
                <a:solidFill>
                  <a:schemeClr val="bg1"/>
                </a:solidFill>
                <a:effectLst/>
                <a:latin typeface="Noto Sans Batak" panose="020B0502040504020204" pitchFamily="34" charset="0"/>
              </a:rPr>
              <a:t>réttindi</a:t>
            </a:r>
            <a:r>
              <a:rPr lang="is-IS" b="0" i="0">
                <a:solidFill>
                  <a:schemeClr val="bg1"/>
                </a:solidFill>
                <a:effectLst/>
                <a:latin typeface="Noto Sans Batak" panose="020B0502040504020204" pitchFamily="34" charset="0"/>
              </a:rPr>
              <a:t>. Þegar árangur réttindafræðslu sem byggð hefur verið á réttindum hefur verið skoðaður kemur þó í ljós hið </a:t>
            </a:r>
            <a:r>
              <a:rPr lang="is-IS" b="1" i="0">
                <a:solidFill>
                  <a:schemeClr val="bg1"/>
                </a:solidFill>
                <a:effectLst/>
                <a:latin typeface="Noto Sans Batak" panose="020B0502040504020204" pitchFamily="34" charset="0"/>
              </a:rPr>
              <a:t>gagnstæða</a:t>
            </a:r>
            <a:r>
              <a:rPr lang="is-IS" b="0" i="0">
                <a:solidFill>
                  <a:schemeClr val="bg1"/>
                </a:solidFill>
                <a:effectLst/>
                <a:latin typeface="Noto Sans Batak" panose="020B0502040504020204" pitchFamily="34" charset="0"/>
              </a:rPr>
              <a:t>.  </a:t>
            </a:r>
          </a:p>
          <a:p>
            <a:pPr algn="just"/>
            <a:endParaRPr lang="is-IS">
              <a:solidFill>
                <a:schemeClr val="bg1"/>
              </a:solidFill>
              <a:latin typeface="Noto Sans Batak" panose="020B0502040504020204" pitchFamily="34" charset="0"/>
            </a:endParaRPr>
          </a:p>
        </p:txBody>
      </p:sp>
      <p:sp>
        <p:nvSpPr>
          <p:cNvPr id="4" name="TextBox 3">
            <a:extLst>
              <a:ext uri="{FF2B5EF4-FFF2-40B4-BE49-F238E27FC236}">
                <a16:creationId xmlns:a16="http://schemas.microsoft.com/office/drawing/2014/main" id="{2364596F-099D-E9EE-50F7-29054C8D8524}"/>
              </a:ext>
            </a:extLst>
          </p:cNvPr>
          <p:cNvSpPr txBox="1"/>
          <p:nvPr/>
        </p:nvSpPr>
        <p:spPr>
          <a:xfrm>
            <a:off x="292150" y="699339"/>
            <a:ext cx="5059680" cy="738664"/>
          </a:xfrm>
          <a:prstGeom prst="rect">
            <a:avLst/>
          </a:prstGeom>
          <a:noFill/>
        </p:spPr>
        <p:txBody>
          <a:bodyPr wrap="square" lIns="91440" tIns="45720" rIns="91440" bIns="45720" rtlCol="0" anchor="t">
            <a:spAutoFit/>
          </a:bodyPr>
          <a:lstStyle/>
          <a:p>
            <a:r>
              <a:rPr lang="is-IS" sz="2400" b="1">
                <a:solidFill>
                  <a:schemeClr val="bg1"/>
                </a:solidFill>
                <a:latin typeface="Noto Sans Batak" panose="020B0502040504020204" pitchFamily="34" charset="0"/>
              </a:rPr>
              <a:t>Um réttindafræðslu</a:t>
            </a:r>
          </a:p>
          <a:p>
            <a:endParaRPr lang="is-IS">
              <a:latin typeface="Univers" panose="020B0503020202020204" pitchFamily="34" charset="0"/>
            </a:endParaRPr>
          </a:p>
        </p:txBody>
      </p:sp>
      <p:sp>
        <p:nvSpPr>
          <p:cNvPr id="9" name="TextBox 8">
            <a:extLst>
              <a:ext uri="{FF2B5EF4-FFF2-40B4-BE49-F238E27FC236}">
                <a16:creationId xmlns:a16="http://schemas.microsoft.com/office/drawing/2014/main" id="{79F351FB-D406-82C0-7AB7-346817F5A994}"/>
              </a:ext>
            </a:extLst>
          </p:cNvPr>
          <p:cNvSpPr txBox="1"/>
          <p:nvPr/>
        </p:nvSpPr>
        <p:spPr>
          <a:xfrm>
            <a:off x="2624533" y="4511317"/>
            <a:ext cx="5265694" cy="1477328"/>
          </a:xfrm>
          <a:prstGeom prst="rect">
            <a:avLst/>
          </a:prstGeom>
          <a:solidFill>
            <a:schemeClr val="tx2">
              <a:alpha val="0"/>
            </a:schemeClr>
          </a:solidFill>
        </p:spPr>
        <p:txBody>
          <a:bodyPr wrap="square">
            <a:spAutoFit/>
          </a:bodyPr>
          <a:lstStyle/>
          <a:p>
            <a:pPr algn="r" rtl="0" fontAlgn="base"/>
            <a:r>
              <a:rPr lang="is-IS" i="0">
                <a:solidFill>
                  <a:schemeClr val="bg1"/>
                </a:solidFill>
                <a:effectLst/>
                <a:latin typeface="Noto Sans Batak" panose="020B0502040504020204" pitchFamily="34" charset="0"/>
              </a:rPr>
              <a:t>Börn sem hafa fengið </a:t>
            </a:r>
            <a:r>
              <a:rPr lang="is-IS" b="1" i="0">
                <a:solidFill>
                  <a:schemeClr val="bg1"/>
                </a:solidFill>
                <a:effectLst/>
                <a:latin typeface="Noto Sans Batak" panose="020B0502040504020204" pitchFamily="34" charset="0"/>
              </a:rPr>
              <a:t>fræðslu</a:t>
            </a:r>
            <a:r>
              <a:rPr lang="is-IS" i="0">
                <a:solidFill>
                  <a:schemeClr val="bg1"/>
                </a:solidFill>
                <a:effectLst/>
                <a:latin typeface="Noto Sans Batak" panose="020B0502040504020204" pitchFamily="34" charset="0"/>
              </a:rPr>
              <a:t> byggða á </a:t>
            </a:r>
            <a:r>
              <a:rPr lang="is-IS" b="1" i="0">
                <a:solidFill>
                  <a:schemeClr val="bg1"/>
                </a:solidFill>
                <a:effectLst/>
                <a:latin typeface="Noto Sans Batak" panose="020B0502040504020204" pitchFamily="34" charset="0"/>
              </a:rPr>
              <a:t>réttindum</a:t>
            </a:r>
            <a:r>
              <a:rPr lang="is-IS" i="0">
                <a:solidFill>
                  <a:schemeClr val="bg1"/>
                </a:solidFill>
                <a:effectLst/>
                <a:latin typeface="Noto Sans Batak" panose="020B0502040504020204" pitchFamily="34" charset="0"/>
              </a:rPr>
              <a:t> en ekki </a:t>
            </a:r>
            <a:r>
              <a:rPr lang="is-IS" b="1" i="0">
                <a:solidFill>
                  <a:schemeClr val="bg1"/>
                </a:solidFill>
                <a:effectLst/>
                <a:latin typeface="Noto Sans Batak" panose="020B0502040504020204" pitchFamily="34" charset="0"/>
              </a:rPr>
              <a:t>skyldum</a:t>
            </a:r>
            <a:r>
              <a:rPr lang="is-IS" i="0">
                <a:solidFill>
                  <a:schemeClr val="bg1"/>
                </a:solidFill>
                <a:effectLst/>
                <a:latin typeface="Noto Sans Batak" panose="020B0502040504020204" pitchFamily="34" charset="0"/>
              </a:rPr>
              <a:t> bera fremur </a:t>
            </a:r>
            <a:r>
              <a:rPr lang="is-IS" b="1" i="0">
                <a:solidFill>
                  <a:schemeClr val="bg1"/>
                </a:solidFill>
                <a:effectLst/>
                <a:latin typeface="Noto Sans Batak" panose="020B0502040504020204" pitchFamily="34" charset="0"/>
              </a:rPr>
              <a:t>virðingu</a:t>
            </a:r>
            <a:r>
              <a:rPr lang="is-IS" i="0">
                <a:solidFill>
                  <a:schemeClr val="bg1"/>
                </a:solidFill>
                <a:effectLst/>
                <a:latin typeface="Noto Sans Batak" panose="020B0502040504020204" pitchFamily="34" charset="0"/>
              </a:rPr>
              <a:t> fyrir hvert öðru, þau skilja mikilvægi vinnufriðar og málamiðlana og öðlast betri félagslega færni. Kennarar þurfa því ekki að hræðast það að </a:t>
            </a:r>
            <a:r>
              <a:rPr lang="is-IS" b="1" i="0">
                <a:solidFill>
                  <a:schemeClr val="bg1"/>
                </a:solidFill>
                <a:effectLst/>
                <a:latin typeface="Noto Sans Batak" panose="020B0502040504020204" pitchFamily="34" charset="0"/>
              </a:rPr>
              <a:t>fræða börn um réttindi þeirra.</a:t>
            </a:r>
          </a:p>
        </p:txBody>
      </p:sp>
      <p:pic>
        <p:nvPicPr>
          <p:cNvPr id="6" name="Picture 5" descr="A poster of a variety of icons&#10;&#10;Description automatically generated with medium confidence">
            <a:extLst>
              <a:ext uri="{FF2B5EF4-FFF2-40B4-BE49-F238E27FC236}">
                <a16:creationId xmlns:a16="http://schemas.microsoft.com/office/drawing/2014/main" id="{F5797FD4-9503-CDD7-EB4F-E7EFA3E2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631" y="1378397"/>
            <a:ext cx="3490764" cy="4887246"/>
          </a:xfrm>
          <a:prstGeom prst="rect">
            <a:avLst/>
          </a:prstGeom>
        </p:spPr>
      </p:pic>
      <p:pic>
        <p:nvPicPr>
          <p:cNvPr id="5" name="Picture 4">
            <a:extLst>
              <a:ext uri="{FF2B5EF4-FFF2-40B4-BE49-F238E27FC236}">
                <a16:creationId xmlns:a16="http://schemas.microsoft.com/office/drawing/2014/main" id="{D975E35B-6616-5CCB-5735-BC0EACDEA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561" y="118948"/>
            <a:ext cx="1309289" cy="946818"/>
          </a:xfrm>
          <a:prstGeom prst="rect">
            <a:avLst/>
          </a:prstGeom>
        </p:spPr>
      </p:pic>
    </p:spTree>
    <p:extLst>
      <p:ext uri="{BB962C8B-B14F-4D97-AF65-F5344CB8AC3E}">
        <p14:creationId xmlns:p14="http://schemas.microsoft.com/office/powerpoint/2010/main" val="1754445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6BBD1-B9CF-E047-9132-A719435504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DF170B-D387-BE75-3CD7-822C857246C8}"/>
              </a:ext>
            </a:extLst>
          </p:cNvPr>
          <p:cNvSpPr txBox="1"/>
          <p:nvPr/>
        </p:nvSpPr>
        <p:spPr>
          <a:xfrm>
            <a:off x="292150" y="1536174"/>
            <a:ext cx="7311438" cy="4801314"/>
          </a:xfrm>
          <a:prstGeom prst="rect">
            <a:avLst/>
          </a:prstGeom>
          <a:noFill/>
        </p:spPr>
        <p:txBody>
          <a:bodyPr wrap="square" rtlCol="0">
            <a:spAutoFit/>
          </a:bodyPr>
          <a:lstStyle/>
          <a:p>
            <a:r>
              <a:rPr lang="is-IS">
                <a:solidFill>
                  <a:schemeClr val="bg1"/>
                </a:solidFill>
                <a:latin typeface="Noto Sans Batak" panose="020B0502040504020204" pitchFamily="34" charset="0"/>
                <a:cs typeface="Segoe UI"/>
              </a:rPr>
              <a:t>Að taka þátt í Hreyfingunni eflir hæfni nemenda á ýmsum sviðum og gefur þeim tækifæri til að tengja það sem þau </a:t>
            </a:r>
            <a:r>
              <a:rPr lang="is-IS" err="1">
                <a:solidFill>
                  <a:schemeClr val="bg1"/>
                </a:solidFill>
                <a:latin typeface="Noto Sans Batak" panose="020B0502040504020204" pitchFamily="34" charset="0"/>
                <a:cs typeface="Segoe UI"/>
              </a:rPr>
              <a:t>læra</a:t>
            </a:r>
            <a:r>
              <a:rPr lang="is-IS">
                <a:solidFill>
                  <a:schemeClr val="bg1"/>
                </a:solidFill>
                <a:latin typeface="Noto Sans Batak" panose="020B0502040504020204" pitchFamily="34" charset="0"/>
                <a:cs typeface="Segoe UI"/>
              </a:rPr>
              <a:t> við alvöru samfélagsmálefni.</a:t>
            </a:r>
          </a:p>
          <a:p>
            <a:endParaRPr lang="is-IS" i="1">
              <a:solidFill>
                <a:schemeClr val="bg1"/>
              </a:solidFill>
              <a:latin typeface="Noto Sans Batak" panose="020B0502040504020204" pitchFamily="34" charset="0"/>
              <a:cs typeface="Segoe UI"/>
            </a:endParaRPr>
          </a:p>
          <a:p>
            <a:endParaRPr lang="is-IS" i="1">
              <a:solidFill>
                <a:schemeClr val="bg1"/>
              </a:solidFill>
              <a:latin typeface="Noto Sans Batak" panose="020B0502040504020204" pitchFamily="34" charset="0"/>
              <a:cs typeface="Segoe UI"/>
            </a:endParaRPr>
          </a:p>
          <a:p>
            <a:r>
              <a:rPr lang="is-IS" i="1">
                <a:solidFill>
                  <a:schemeClr val="bg1"/>
                </a:solidFill>
                <a:latin typeface="Noto Sans Batak" panose="020B0502040504020204" pitchFamily="34" charset="0"/>
                <a:cs typeface="Segoe UI"/>
              </a:rPr>
              <a:t>Dæmi um hæfniviðmið samfélagsgreina </a:t>
            </a:r>
            <a:r>
              <a:rPr lang="is-IS" i="1" err="1">
                <a:solidFill>
                  <a:schemeClr val="bg1"/>
                </a:solidFill>
                <a:latin typeface="Noto Sans Batak" panose="020B0502040504020204" pitchFamily="34" charset="0"/>
                <a:cs typeface="Segoe UI"/>
              </a:rPr>
              <a:t>úr</a:t>
            </a:r>
            <a:r>
              <a:rPr lang="is-IS" i="1">
                <a:solidFill>
                  <a:schemeClr val="bg1"/>
                </a:solidFill>
                <a:latin typeface="Noto Sans Batak" panose="020B0502040504020204" pitchFamily="34" charset="0"/>
                <a:cs typeface="Segoe UI"/>
              </a:rPr>
              <a:t> aðalnámskrá grunnskóla</a:t>
            </a:r>
          </a:p>
          <a:p>
            <a:endParaRPr lang="is-IS">
              <a:solidFill>
                <a:schemeClr val="bg1"/>
              </a:solidFill>
              <a:latin typeface="Noto Sans Batak" panose="020B0502040504020204" pitchFamily="34" charset="0"/>
              <a:cs typeface="Segoe UI"/>
            </a:endParaRPr>
          </a:p>
          <a:p>
            <a:r>
              <a:rPr lang="is-IS">
                <a:solidFill>
                  <a:schemeClr val="bg1"/>
                </a:solidFill>
                <a:latin typeface="Noto Sans Batak" panose="020B0502040504020204" pitchFamily="34" charset="0"/>
                <a:cs typeface="Segoe UI"/>
              </a:rPr>
              <a:t>Við lok 4. bekkjar getur nemandi:</a:t>
            </a:r>
          </a:p>
          <a:p>
            <a:endParaRPr lang="is-IS">
              <a:solidFill>
                <a:schemeClr val="bg1"/>
              </a:solidFill>
              <a:latin typeface="Noto Sans Batak" panose="020B0502040504020204" pitchFamily="34" charset="0"/>
            </a:endParaRPr>
          </a:p>
          <a:p>
            <a:pPr marL="285750" indent="-285750">
              <a:buFont typeface="Arial" panose="020B0604020202020204" pitchFamily="34" charset="0"/>
              <a:buChar char="•"/>
            </a:pPr>
            <a:r>
              <a:rPr lang="is-IS">
                <a:solidFill>
                  <a:schemeClr val="bg1"/>
                </a:solidFill>
                <a:latin typeface="Noto Sans Batak" panose="020B0502040504020204" pitchFamily="34" charset="0"/>
              </a:rPr>
              <a:t>rætt um valin samfélagsleg og siðferðileg málefni, </a:t>
            </a:r>
          </a:p>
          <a:p>
            <a:pPr marL="285750" indent="-285750">
              <a:buFont typeface="Arial" panose="020B0604020202020204" pitchFamily="34" charset="0"/>
              <a:buChar char="•"/>
            </a:pPr>
            <a:r>
              <a:rPr lang="is-IS">
                <a:solidFill>
                  <a:schemeClr val="bg1"/>
                </a:solidFill>
                <a:latin typeface="Noto Sans Batak" panose="020B0502040504020204" pitchFamily="34" charset="0"/>
              </a:rPr>
              <a:t>rætt um </a:t>
            </a:r>
            <a:r>
              <a:rPr lang="is-IS" b="1">
                <a:solidFill>
                  <a:schemeClr val="bg1"/>
                </a:solidFill>
                <a:latin typeface="Noto Sans Batak" panose="020B0502040504020204" pitchFamily="34" charset="0"/>
              </a:rPr>
              <a:t>réttindi</a:t>
            </a:r>
            <a:r>
              <a:rPr lang="is-IS">
                <a:solidFill>
                  <a:schemeClr val="bg1"/>
                </a:solidFill>
                <a:latin typeface="Noto Sans Batak" panose="020B0502040504020204" pitchFamily="34" charset="0"/>
              </a:rPr>
              <a:t> sín og skyldur í </a:t>
            </a:r>
            <a:r>
              <a:rPr lang="is-IS" err="1">
                <a:solidFill>
                  <a:schemeClr val="bg1"/>
                </a:solidFill>
                <a:latin typeface="Noto Sans Batak" panose="020B0502040504020204" pitchFamily="34" charset="0"/>
              </a:rPr>
              <a:t>nærsamfélaginu</a:t>
            </a:r>
            <a:r>
              <a:rPr lang="is-IS">
                <a:solidFill>
                  <a:schemeClr val="bg1"/>
                </a:solidFill>
                <a:latin typeface="Noto Sans Batak" panose="020B0502040504020204" pitchFamily="34" charset="0"/>
              </a:rPr>
              <a:t> og sýnt ábyrgð í samskiptum við aðra og þekki til </a:t>
            </a:r>
            <a:r>
              <a:rPr lang="is-IS" b="1">
                <a:solidFill>
                  <a:schemeClr val="bg1"/>
                </a:solidFill>
                <a:latin typeface="Noto Sans Batak" panose="020B0502040504020204" pitchFamily="34" charset="0"/>
              </a:rPr>
              <a:t>Barnasáttmála Sameinuðu þjóðanna</a:t>
            </a:r>
            <a:r>
              <a:rPr lang="is-IS">
                <a:solidFill>
                  <a:schemeClr val="bg1"/>
                </a:solidFill>
                <a:latin typeface="Noto Sans Batak" panose="020B0502040504020204" pitchFamily="34" charset="0"/>
              </a:rPr>
              <a:t>. </a:t>
            </a:r>
          </a:p>
          <a:p>
            <a:pPr marL="285750" indent="-285750">
              <a:buFont typeface="Arial" panose="020B0604020202020204" pitchFamily="34" charset="0"/>
              <a:buChar char="•"/>
            </a:pPr>
            <a:r>
              <a:rPr lang="is-IS">
                <a:solidFill>
                  <a:schemeClr val="bg1"/>
                </a:solidFill>
                <a:latin typeface="Noto Sans Batak" panose="020B0502040504020204" pitchFamily="34" charset="0"/>
              </a:rPr>
              <a:t>tjáð þekkingu sína og viðhorf með ýmsum hætti. </a:t>
            </a:r>
          </a:p>
          <a:p>
            <a:pPr marL="285750" indent="-285750">
              <a:buFont typeface="Arial" panose="020B0604020202020204" pitchFamily="34" charset="0"/>
              <a:buChar char="•"/>
            </a:pPr>
            <a:r>
              <a:rPr lang="is-IS">
                <a:solidFill>
                  <a:schemeClr val="bg1"/>
                </a:solidFill>
                <a:latin typeface="Noto Sans Batak" panose="020B0502040504020204" pitchFamily="34" charset="0"/>
              </a:rPr>
              <a:t>áttað sig á gildi </a:t>
            </a:r>
            <a:r>
              <a:rPr lang="is-IS" b="1">
                <a:solidFill>
                  <a:schemeClr val="bg1"/>
                </a:solidFill>
                <a:latin typeface="Noto Sans Batak" panose="020B0502040504020204" pitchFamily="34" charset="0"/>
              </a:rPr>
              <a:t>jafnréttis</a:t>
            </a:r>
            <a:r>
              <a:rPr lang="is-IS">
                <a:solidFill>
                  <a:schemeClr val="bg1"/>
                </a:solidFill>
                <a:latin typeface="Noto Sans Batak" panose="020B0502040504020204" pitchFamily="34" charset="0"/>
              </a:rPr>
              <a:t> í daglegum samskiptum.</a:t>
            </a:r>
          </a:p>
          <a:p>
            <a:pPr marL="285750" indent="-285750">
              <a:buFont typeface="Arial" panose="020B0604020202020204" pitchFamily="34" charset="0"/>
              <a:buChar char="•"/>
            </a:pPr>
            <a:r>
              <a:rPr lang="is-IS">
                <a:solidFill>
                  <a:schemeClr val="bg1"/>
                </a:solidFill>
                <a:latin typeface="Noto Sans Batak" panose="020B0502040504020204" pitchFamily="34" charset="0"/>
              </a:rPr>
              <a:t>sýnt tillitssemi og virðingu í samskiptum og samvinnu við aðra. </a:t>
            </a:r>
          </a:p>
          <a:p>
            <a:pPr marL="285750" indent="-285750">
              <a:buFont typeface="Arial" panose="020B0604020202020204" pitchFamily="34" charset="0"/>
              <a:buChar char="•"/>
            </a:pPr>
            <a:r>
              <a:rPr lang="is-IS">
                <a:solidFill>
                  <a:schemeClr val="bg1"/>
                </a:solidFill>
                <a:latin typeface="Noto Sans Batak" panose="020B0502040504020204" pitchFamily="34" charset="0"/>
              </a:rPr>
              <a:t>áttað sig á ýmiss konar afleiðingum athafna sinna.</a:t>
            </a:r>
          </a:p>
          <a:p>
            <a:pPr marL="285750" indent="-285750">
              <a:buFont typeface="Arial" panose="020B0604020202020204" pitchFamily="34" charset="0"/>
              <a:buChar char="•"/>
            </a:pPr>
            <a:r>
              <a:rPr lang="is-IS">
                <a:solidFill>
                  <a:schemeClr val="bg1"/>
                </a:solidFill>
                <a:latin typeface="Noto Sans Batak" panose="020B0502040504020204" pitchFamily="34" charset="0"/>
              </a:rPr>
              <a:t>sýnt að hann virðir reglur í samskiptum fólks, skráðar og óskráðar, og nefnt dæmi um slíkar reglur, sett sig inn í </a:t>
            </a:r>
            <a:r>
              <a:rPr lang="is-IS" b="1">
                <a:solidFill>
                  <a:schemeClr val="bg1"/>
                </a:solidFill>
                <a:latin typeface="Noto Sans Batak" panose="020B0502040504020204" pitchFamily="34" charset="0"/>
              </a:rPr>
              <a:t>málefni </a:t>
            </a:r>
            <a:r>
              <a:rPr lang="is-IS" b="1" err="1">
                <a:solidFill>
                  <a:schemeClr val="bg1"/>
                </a:solidFill>
                <a:latin typeface="Noto Sans Batak" panose="020B0502040504020204" pitchFamily="34" charset="0"/>
              </a:rPr>
              <a:t>nærsamfélagsins</a:t>
            </a:r>
            <a:r>
              <a:rPr lang="is-IS" b="1">
                <a:solidFill>
                  <a:schemeClr val="bg1"/>
                </a:solidFill>
                <a:latin typeface="Noto Sans Batak" panose="020B0502040504020204" pitchFamily="34" charset="0"/>
              </a:rPr>
              <a:t>.</a:t>
            </a:r>
            <a:endParaRPr lang="is-IS">
              <a:solidFill>
                <a:schemeClr val="bg1"/>
              </a:solidFill>
              <a:latin typeface="Noto Sans Batak" panose="020B0502040504020204" pitchFamily="34" charset="0"/>
              <a:cs typeface="Segoe UI"/>
            </a:endParaRPr>
          </a:p>
        </p:txBody>
      </p:sp>
      <p:sp>
        <p:nvSpPr>
          <p:cNvPr id="4" name="TextBox 3">
            <a:extLst>
              <a:ext uri="{FF2B5EF4-FFF2-40B4-BE49-F238E27FC236}">
                <a16:creationId xmlns:a16="http://schemas.microsoft.com/office/drawing/2014/main" id="{F97B5911-0DD4-BCCA-A3A1-C0240C9DC7D4}"/>
              </a:ext>
            </a:extLst>
          </p:cNvPr>
          <p:cNvSpPr txBox="1"/>
          <p:nvPr/>
        </p:nvSpPr>
        <p:spPr>
          <a:xfrm>
            <a:off x="292150" y="699339"/>
            <a:ext cx="7912736" cy="707886"/>
          </a:xfrm>
          <a:prstGeom prst="rect">
            <a:avLst/>
          </a:prstGeom>
          <a:noFill/>
        </p:spPr>
        <p:txBody>
          <a:bodyPr wrap="square" lIns="91440" tIns="45720" rIns="91440" bIns="45720" rtlCol="0" anchor="t">
            <a:spAutoFit/>
          </a:bodyPr>
          <a:lstStyle/>
          <a:p>
            <a:r>
              <a:rPr lang="is-IS" sz="4000" b="1">
                <a:solidFill>
                  <a:schemeClr val="bg1"/>
                </a:solidFill>
                <a:latin typeface="Noto Sans Batak" panose="020B0502040504020204" pitchFamily="34" charset="0"/>
              </a:rPr>
              <a:t>Hæfniviðmið (yngsta stig)</a:t>
            </a:r>
          </a:p>
        </p:txBody>
      </p:sp>
      <p:pic>
        <p:nvPicPr>
          <p:cNvPr id="5" name="Picture 2" descr="Vefslóðir">
            <a:extLst>
              <a:ext uri="{FF2B5EF4-FFF2-40B4-BE49-F238E27FC236}">
                <a16:creationId xmlns:a16="http://schemas.microsoft.com/office/drawing/2014/main" id="{B41683DD-9D5B-36C6-DA6A-0C5745C3C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642" y="2926980"/>
            <a:ext cx="3740699" cy="2244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FCC8D32-5F70-F902-12C8-A25D9D789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561" y="112629"/>
            <a:ext cx="1309289" cy="946818"/>
          </a:xfrm>
          <a:prstGeom prst="rect">
            <a:avLst/>
          </a:prstGeom>
        </p:spPr>
      </p:pic>
    </p:spTree>
    <p:extLst>
      <p:ext uri="{BB962C8B-B14F-4D97-AF65-F5344CB8AC3E}">
        <p14:creationId xmlns:p14="http://schemas.microsoft.com/office/powerpoint/2010/main" val="379951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6BBD1-B9CF-E047-9132-A719435504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DF170B-D387-BE75-3CD7-822C857246C8}"/>
              </a:ext>
            </a:extLst>
          </p:cNvPr>
          <p:cNvSpPr txBox="1"/>
          <p:nvPr/>
        </p:nvSpPr>
        <p:spPr>
          <a:xfrm>
            <a:off x="292149" y="1536174"/>
            <a:ext cx="7841197" cy="5186035"/>
          </a:xfrm>
          <a:prstGeom prst="rect">
            <a:avLst/>
          </a:prstGeom>
          <a:noFill/>
        </p:spPr>
        <p:txBody>
          <a:bodyPr wrap="square" rtlCol="0">
            <a:spAutoFit/>
          </a:bodyPr>
          <a:lstStyle/>
          <a:p>
            <a:r>
              <a:rPr lang="is-IS" noProof="0">
                <a:solidFill>
                  <a:schemeClr val="bg1"/>
                </a:solidFill>
                <a:latin typeface="Noto Sans Batak" panose="020B0502040504020204" pitchFamily="34" charset="0"/>
                <a:cs typeface="Segoe UI"/>
              </a:rPr>
              <a:t>Að taka þátt í Hreyfingunni eflir hæfni nemenda á ýmsum sviðum og gefur þeim tækifæri til að tengja það sem þau </a:t>
            </a:r>
            <a:r>
              <a:rPr lang="is-IS" noProof="0" err="1">
                <a:solidFill>
                  <a:schemeClr val="bg1"/>
                </a:solidFill>
                <a:latin typeface="Noto Sans Batak" panose="020B0502040504020204" pitchFamily="34" charset="0"/>
                <a:cs typeface="Segoe UI"/>
              </a:rPr>
              <a:t>læra</a:t>
            </a:r>
            <a:r>
              <a:rPr lang="is-IS" noProof="0">
                <a:solidFill>
                  <a:schemeClr val="bg1"/>
                </a:solidFill>
                <a:latin typeface="Noto Sans Batak" panose="020B0502040504020204" pitchFamily="34" charset="0"/>
                <a:cs typeface="Segoe UI"/>
              </a:rPr>
              <a:t> við alvöru samfélagsmálefni.</a:t>
            </a:r>
          </a:p>
          <a:p>
            <a:endParaRPr lang="is-IS" i="1" noProof="0">
              <a:solidFill>
                <a:schemeClr val="bg1"/>
              </a:solidFill>
              <a:latin typeface="Noto Sans Batak" panose="020B0502040504020204" pitchFamily="34" charset="0"/>
              <a:cs typeface="Segoe UI"/>
            </a:endParaRPr>
          </a:p>
          <a:p>
            <a:endParaRPr lang="is-IS" i="1" noProof="0">
              <a:solidFill>
                <a:schemeClr val="bg1"/>
              </a:solidFill>
              <a:latin typeface="Noto Sans Batak" panose="020B0502040504020204" pitchFamily="34" charset="0"/>
              <a:cs typeface="Segoe UI"/>
            </a:endParaRPr>
          </a:p>
          <a:p>
            <a:r>
              <a:rPr lang="is-IS" i="1" noProof="0">
                <a:solidFill>
                  <a:schemeClr val="bg1"/>
                </a:solidFill>
                <a:latin typeface="Noto Sans Batak" panose="020B0502040504020204" pitchFamily="34" charset="0"/>
                <a:cs typeface="Segoe UI"/>
              </a:rPr>
              <a:t>Dæmi um hæfniviðmið samfélagsgreina </a:t>
            </a:r>
            <a:r>
              <a:rPr lang="is-IS" i="1" noProof="0" err="1">
                <a:solidFill>
                  <a:schemeClr val="bg1"/>
                </a:solidFill>
                <a:latin typeface="Noto Sans Batak" panose="020B0502040504020204" pitchFamily="34" charset="0"/>
                <a:cs typeface="Segoe UI"/>
              </a:rPr>
              <a:t>úr</a:t>
            </a:r>
            <a:r>
              <a:rPr lang="is-IS" i="1" noProof="0">
                <a:solidFill>
                  <a:schemeClr val="bg1"/>
                </a:solidFill>
                <a:latin typeface="Noto Sans Batak" panose="020B0502040504020204" pitchFamily="34" charset="0"/>
                <a:cs typeface="Segoe UI"/>
              </a:rPr>
              <a:t> aðalnámskrá grunnskóla</a:t>
            </a:r>
            <a:endParaRPr lang="is-IS" noProof="0">
              <a:solidFill>
                <a:srgbClr val="FFFFFF"/>
              </a:solidFill>
              <a:latin typeface="Noto Sans Batak" panose="020B0502040504020204" pitchFamily="34" charset="0"/>
            </a:endParaRPr>
          </a:p>
          <a:p>
            <a:pPr lvl="0">
              <a:defRPr/>
            </a:pPr>
            <a:endParaRPr lang="is-IS" noProof="0">
              <a:solidFill>
                <a:srgbClr val="FFFFFF"/>
              </a:solidFill>
              <a:latin typeface="Noto Sans Batak" panose="020B0502040504020204" pitchFamily="34" charset="0"/>
            </a:endParaRPr>
          </a:p>
          <a:p>
            <a:pPr lvl="0">
              <a:defRPr/>
            </a:pPr>
            <a:r>
              <a:rPr lang="is-IS" noProof="0">
                <a:solidFill>
                  <a:srgbClr val="FFFFFF"/>
                </a:solidFill>
                <a:latin typeface="Noto Sans Batak" panose="020B0502040504020204" pitchFamily="34" charset="0"/>
              </a:rPr>
              <a:t>Við lok 7. bekkjar getur nemandi:</a:t>
            </a:r>
          </a:p>
          <a:p>
            <a:pPr lvl="0">
              <a:defRPr/>
            </a:pPr>
            <a:endParaRPr lang="is-IS" noProof="0">
              <a:solidFill>
                <a:srgbClr val="FFFFFF"/>
              </a:solidFill>
              <a:latin typeface="Noto Sans Batak" panose="020B0502040504020204" pitchFamily="34" charset="0"/>
            </a:endParaRPr>
          </a:p>
          <a:p>
            <a:pPr marL="467995" indent="-285750">
              <a:spcAft>
                <a:spcPts val="600"/>
              </a:spcAft>
              <a:buFont typeface="Arial"/>
              <a:buChar char="•"/>
            </a:pPr>
            <a:r>
              <a:rPr lang="is-IS" noProof="0">
                <a:solidFill>
                  <a:schemeClr val="bg1"/>
                </a:solidFill>
                <a:latin typeface="Noto Sans Batak" panose="020B0502040504020204" pitchFamily="34" charset="0"/>
                <a:ea typeface="Calibri"/>
                <a:cs typeface="Calibri"/>
              </a:rPr>
              <a:t>Að nemandi geti rætt um eigin athafnir og afleiðingar þeirra. </a:t>
            </a:r>
          </a:p>
          <a:p>
            <a:pPr marL="467995" indent="-285750">
              <a:spcAft>
                <a:spcPts val="600"/>
              </a:spcAft>
              <a:buFont typeface="Arial"/>
              <a:buChar char="•"/>
            </a:pPr>
            <a:r>
              <a:rPr lang="is-IS" noProof="0">
                <a:solidFill>
                  <a:schemeClr val="bg1"/>
                </a:solidFill>
                <a:latin typeface="Noto Sans Batak" panose="020B0502040504020204" pitchFamily="34" charset="0"/>
                <a:ea typeface="Calibri"/>
                <a:cs typeface="Calibri"/>
              </a:rPr>
              <a:t>Að nemandi geti tekið þátt í lýðræðislegu samstarfi og </a:t>
            </a:r>
            <a:r>
              <a:rPr lang="is-IS" b="1" noProof="0">
                <a:solidFill>
                  <a:schemeClr val="bg1"/>
                </a:solidFill>
                <a:latin typeface="Noto Sans Batak" panose="020B0502040504020204" pitchFamily="34" charset="0"/>
                <a:ea typeface="Calibri"/>
                <a:cs typeface="Calibri"/>
              </a:rPr>
              <a:t>samræðu</a:t>
            </a:r>
            <a:r>
              <a:rPr lang="is-IS" noProof="0">
                <a:solidFill>
                  <a:schemeClr val="bg1"/>
                </a:solidFill>
                <a:latin typeface="Noto Sans Batak" panose="020B0502040504020204" pitchFamily="34" charset="0"/>
                <a:ea typeface="Calibri"/>
                <a:cs typeface="Calibri"/>
              </a:rPr>
              <a:t>. </a:t>
            </a:r>
          </a:p>
          <a:p>
            <a:pPr marL="467995" indent="-285750">
              <a:spcAft>
                <a:spcPts val="600"/>
              </a:spcAft>
              <a:buFont typeface="Arial"/>
              <a:buChar char="•"/>
            </a:pPr>
            <a:r>
              <a:rPr lang="is-IS" noProof="0">
                <a:solidFill>
                  <a:schemeClr val="bg1"/>
                </a:solidFill>
                <a:latin typeface="Noto Sans Batak" panose="020B0502040504020204" pitchFamily="34" charset="0"/>
                <a:ea typeface="Calibri"/>
                <a:cs typeface="Calibri"/>
              </a:rPr>
              <a:t>Að nemandi sýni fram á skilning á mikilvægum gildum, svo sem kærleika,</a:t>
            </a:r>
          </a:p>
          <a:p>
            <a:pPr marL="182245">
              <a:spcAft>
                <a:spcPts val="600"/>
              </a:spcAft>
            </a:pPr>
            <a:r>
              <a:rPr lang="is-IS" b="1" noProof="0">
                <a:solidFill>
                  <a:schemeClr val="bg1"/>
                </a:solidFill>
                <a:latin typeface="Noto Sans Batak" panose="020B0502040504020204" pitchFamily="34" charset="0"/>
                <a:ea typeface="Calibri"/>
                <a:cs typeface="Calibri"/>
              </a:rPr>
              <a:t>     mannhelgi</a:t>
            </a:r>
            <a:r>
              <a:rPr lang="is-IS" noProof="0">
                <a:solidFill>
                  <a:schemeClr val="bg1"/>
                </a:solidFill>
                <a:latin typeface="Noto Sans Batak" panose="020B0502040504020204" pitchFamily="34" charset="0"/>
                <a:ea typeface="Calibri"/>
                <a:cs typeface="Calibri"/>
              </a:rPr>
              <a:t>, félagslegu réttlæti, </a:t>
            </a:r>
            <a:r>
              <a:rPr lang="is-IS" b="1" noProof="0">
                <a:solidFill>
                  <a:schemeClr val="bg1"/>
                </a:solidFill>
                <a:latin typeface="Noto Sans Batak" panose="020B0502040504020204" pitchFamily="34" charset="0"/>
                <a:ea typeface="Calibri"/>
                <a:cs typeface="Calibri"/>
              </a:rPr>
              <a:t>umhyggju fyrir öðrum mönnum </a:t>
            </a:r>
            <a:r>
              <a:rPr lang="is-IS" noProof="0">
                <a:solidFill>
                  <a:schemeClr val="bg1"/>
                </a:solidFill>
                <a:latin typeface="Noto Sans Batak" panose="020B0502040504020204" pitchFamily="34" charset="0"/>
                <a:ea typeface="Calibri"/>
                <a:cs typeface="Calibri"/>
              </a:rPr>
              <a:t>og öllu lífi. </a:t>
            </a:r>
          </a:p>
          <a:p>
            <a:pPr marL="467995" indent="-285750">
              <a:spcAft>
                <a:spcPts val="600"/>
              </a:spcAft>
              <a:buFont typeface="Arial"/>
              <a:buChar char="•"/>
            </a:pPr>
            <a:r>
              <a:rPr lang="is-IS" noProof="0">
                <a:solidFill>
                  <a:schemeClr val="bg1"/>
                </a:solidFill>
                <a:latin typeface="Noto Sans Batak" panose="020B0502040504020204" pitchFamily="34" charset="0"/>
                <a:ea typeface="Calibri"/>
                <a:cs typeface="Calibri"/>
              </a:rPr>
              <a:t>Að nemandi geti tekið þátt í samræðu um stöðu sína sem þátttakandi í samfélaginu, </a:t>
            </a:r>
            <a:r>
              <a:rPr lang="is-IS" b="1" noProof="0">
                <a:solidFill>
                  <a:schemeClr val="bg1"/>
                </a:solidFill>
                <a:latin typeface="Noto Sans Batak" panose="020B0502040504020204" pitchFamily="34" charset="0"/>
                <a:ea typeface="Calibri"/>
                <a:cs typeface="Calibri"/>
              </a:rPr>
              <a:t>réttindi</a:t>
            </a:r>
            <a:r>
              <a:rPr lang="is-IS" noProof="0">
                <a:solidFill>
                  <a:schemeClr val="bg1"/>
                </a:solidFill>
                <a:latin typeface="Noto Sans Batak" panose="020B0502040504020204" pitchFamily="34" charset="0"/>
                <a:ea typeface="Calibri"/>
                <a:cs typeface="Calibri"/>
              </a:rPr>
              <a:t> og skyldur, sýnt ábyrgð í samskiptum og átti sig á réttindum sínum samkvæmt </a:t>
            </a:r>
            <a:r>
              <a:rPr lang="is-IS" b="1" noProof="0">
                <a:solidFill>
                  <a:schemeClr val="bg1"/>
                </a:solidFill>
                <a:latin typeface="Noto Sans Batak" panose="020B0502040504020204" pitchFamily="34" charset="0"/>
                <a:ea typeface="Calibri"/>
                <a:cs typeface="Calibri"/>
              </a:rPr>
              <a:t>alþjóðasáttmálum</a:t>
            </a:r>
            <a:r>
              <a:rPr lang="is-IS" noProof="0">
                <a:solidFill>
                  <a:schemeClr val="bg1"/>
                </a:solidFill>
                <a:latin typeface="Noto Sans Batak" panose="020B0502040504020204" pitchFamily="34" charset="0"/>
                <a:ea typeface="Calibri"/>
                <a:cs typeface="Calibri"/>
              </a:rPr>
              <a:t>.</a:t>
            </a:r>
            <a:endParaRPr lang="is-IS" noProof="0">
              <a:solidFill>
                <a:schemeClr val="bg1"/>
              </a:solidFill>
              <a:latin typeface="Noto Sans Batak" panose="020B0502040504020204" pitchFamily="34" charset="0"/>
            </a:endParaRPr>
          </a:p>
          <a:p>
            <a:pPr lvl="0">
              <a:defRPr/>
            </a:pPr>
            <a:endParaRPr lang="is-IS" noProof="0">
              <a:solidFill>
                <a:srgbClr val="FFFFFF"/>
              </a:solidFill>
              <a:latin typeface="Noto Sans Batak" panose="020B0502040504020204" pitchFamily="34" charset="0"/>
            </a:endParaRPr>
          </a:p>
          <a:p>
            <a:pPr lvl="0">
              <a:defRPr/>
            </a:pPr>
            <a:endParaRPr lang="is-IS" noProof="0">
              <a:solidFill>
                <a:srgbClr val="FFFFFF"/>
              </a:solidFill>
              <a:latin typeface="Noto Sans Batak" panose="020B0502040504020204" pitchFamily="34" charset="0"/>
            </a:endParaRPr>
          </a:p>
        </p:txBody>
      </p:sp>
      <p:sp>
        <p:nvSpPr>
          <p:cNvPr id="4" name="TextBox 3">
            <a:extLst>
              <a:ext uri="{FF2B5EF4-FFF2-40B4-BE49-F238E27FC236}">
                <a16:creationId xmlns:a16="http://schemas.microsoft.com/office/drawing/2014/main" id="{F97B5911-0DD4-BCCA-A3A1-C0240C9DC7D4}"/>
              </a:ext>
            </a:extLst>
          </p:cNvPr>
          <p:cNvSpPr txBox="1"/>
          <p:nvPr/>
        </p:nvSpPr>
        <p:spPr>
          <a:xfrm>
            <a:off x="292150" y="699339"/>
            <a:ext cx="7761492" cy="707886"/>
          </a:xfrm>
          <a:prstGeom prst="rect">
            <a:avLst/>
          </a:prstGeom>
          <a:noFill/>
        </p:spPr>
        <p:txBody>
          <a:bodyPr wrap="square" lIns="91440" tIns="45720" rIns="91440" bIns="45720" rtlCol="0" anchor="t">
            <a:spAutoFit/>
          </a:bodyPr>
          <a:lstStyle/>
          <a:p>
            <a:r>
              <a:rPr lang="is-IS" sz="4000" b="1" noProof="0">
                <a:solidFill>
                  <a:schemeClr val="bg1"/>
                </a:solidFill>
                <a:latin typeface="Noto Sans Batak" panose="020B0502040504020204" pitchFamily="34" charset="0"/>
              </a:rPr>
              <a:t>Hæfniviðmið (miðstig)</a:t>
            </a:r>
          </a:p>
        </p:txBody>
      </p:sp>
      <p:pic>
        <p:nvPicPr>
          <p:cNvPr id="5" name="Picture 2" descr="Vefslóðir">
            <a:extLst>
              <a:ext uri="{FF2B5EF4-FFF2-40B4-BE49-F238E27FC236}">
                <a16:creationId xmlns:a16="http://schemas.microsoft.com/office/drawing/2014/main" id="{B41683DD-9D5B-36C6-DA6A-0C5745C3C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642" y="2926980"/>
            <a:ext cx="3740699" cy="2244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051047-7EAF-8686-87AD-367251B2E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052" y="106464"/>
            <a:ext cx="1309289" cy="946818"/>
          </a:xfrm>
          <a:prstGeom prst="rect">
            <a:avLst/>
          </a:prstGeom>
        </p:spPr>
      </p:pic>
    </p:spTree>
    <p:extLst>
      <p:ext uri="{BB962C8B-B14F-4D97-AF65-F5344CB8AC3E}">
        <p14:creationId xmlns:p14="http://schemas.microsoft.com/office/powerpoint/2010/main" val="62180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7AC6B-299A-269A-23A5-4289D598FD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2DC6C7-066F-91E8-AA6C-07FF44C847DE}"/>
              </a:ext>
            </a:extLst>
          </p:cNvPr>
          <p:cNvSpPr txBox="1"/>
          <p:nvPr/>
        </p:nvSpPr>
        <p:spPr>
          <a:xfrm>
            <a:off x="292150" y="1407225"/>
            <a:ext cx="7841197" cy="5909310"/>
          </a:xfrm>
          <a:prstGeom prst="rect">
            <a:avLst/>
          </a:prstGeom>
          <a:noFill/>
        </p:spPr>
        <p:txBody>
          <a:bodyPr wrap="square" rtlCol="0">
            <a:spAutoFit/>
          </a:bodyPr>
          <a:lstStyle/>
          <a:p>
            <a:r>
              <a:rPr lang="is-IS" noProof="0">
                <a:solidFill>
                  <a:schemeClr val="bg1"/>
                </a:solidFill>
                <a:latin typeface="Noto Sans Batak" panose="020B0502040504020204" pitchFamily="34" charset="0"/>
                <a:cs typeface="Segoe UI"/>
              </a:rPr>
              <a:t>Að taka þátt í Hreyfingunni eflir hæfni nemenda á ýmsum sviðum og gefur þeim tækifæri til að tengja það sem þau </a:t>
            </a:r>
            <a:r>
              <a:rPr lang="is-IS" noProof="0" err="1">
                <a:solidFill>
                  <a:schemeClr val="bg1"/>
                </a:solidFill>
                <a:latin typeface="Noto Sans Batak" panose="020B0502040504020204" pitchFamily="34" charset="0"/>
                <a:cs typeface="Segoe UI"/>
              </a:rPr>
              <a:t>læra</a:t>
            </a:r>
            <a:r>
              <a:rPr lang="is-IS" noProof="0">
                <a:solidFill>
                  <a:schemeClr val="bg1"/>
                </a:solidFill>
                <a:latin typeface="Noto Sans Batak" panose="020B0502040504020204" pitchFamily="34" charset="0"/>
                <a:cs typeface="Segoe UI"/>
              </a:rPr>
              <a:t> við alvöru samfélagsmálefni.</a:t>
            </a:r>
          </a:p>
          <a:p>
            <a:endParaRPr lang="is-IS" i="1" noProof="0">
              <a:solidFill>
                <a:schemeClr val="bg1"/>
              </a:solidFill>
              <a:latin typeface="Noto Sans Batak" panose="020B0502040504020204" pitchFamily="34" charset="0"/>
              <a:cs typeface="Segoe UI"/>
            </a:endParaRPr>
          </a:p>
          <a:p>
            <a:endParaRPr lang="is-IS" i="1" noProof="0">
              <a:solidFill>
                <a:schemeClr val="bg1"/>
              </a:solidFill>
              <a:latin typeface="Noto Sans Batak" panose="020B0502040504020204" pitchFamily="34" charset="0"/>
              <a:cs typeface="Segoe UI"/>
            </a:endParaRPr>
          </a:p>
          <a:p>
            <a:r>
              <a:rPr lang="is-IS" i="1" noProof="0">
                <a:solidFill>
                  <a:schemeClr val="bg1"/>
                </a:solidFill>
                <a:latin typeface="Noto Sans Batak" panose="020B0502040504020204" pitchFamily="34" charset="0"/>
                <a:cs typeface="Segoe UI"/>
              </a:rPr>
              <a:t>Dæmi um hæfniviðmið samfélagsgreina </a:t>
            </a:r>
            <a:r>
              <a:rPr lang="is-IS" i="1" noProof="0" err="1">
                <a:solidFill>
                  <a:schemeClr val="bg1"/>
                </a:solidFill>
                <a:latin typeface="Noto Sans Batak" panose="020B0502040504020204" pitchFamily="34" charset="0"/>
                <a:cs typeface="Segoe UI"/>
              </a:rPr>
              <a:t>úr</a:t>
            </a:r>
            <a:r>
              <a:rPr lang="is-IS" i="1" noProof="0">
                <a:solidFill>
                  <a:schemeClr val="bg1"/>
                </a:solidFill>
                <a:latin typeface="Noto Sans Batak" panose="020B0502040504020204" pitchFamily="34" charset="0"/>
                <a:cs typeface="Segoe UI"/>
              </a:rPr>
              <a:t> aðalnámskrá grunnskóla</a:t>
            </a:r>
            <a:endParaRPr lang="is-IS" noProof="0">
              <a:solidFill>
                <a:srgbClr val="FFFFFF"/>
              </a:solidFill>
              <a:latin typeface="Noto Sans Batak" panose="020B0502040504020204" pitchFamily="34" charset="0"/>
            </a:endParaRPr>
          </a:p>
          <a:p>
            <a:pPr lvl="0">
              <a:defRPr/>
            </a:pPr>
            <a:endParaRPr lang="is-IS" noProof="0">
              <a:solidFill>
                <a:srgbClr val="FFFFFF"/>
              </a:solidFill>
              <a:latin typeface="Noto Sans Batak" panose="020B0502040504020204" pitchFamily="34" charset="0"/>
            </a:endParaRPr>
          </a:p>
          <a:p>
            <a:pPr lvl="0">
              <a:defRPr/>
            </a:pPr>
            <a:r>
              <a:rPr lang="is-IS" noProof="0">
                <a:solidFill>
                  <a:srgbClr val="FFFFFF"/>
                </a:solidFill>
                <a:latin typeface="Noto Sans Batak" panose="020B0502040504020204" pitchFamily="34" charset="0"/>
              </a:rPr>
              <a:t>Við lok </a:t>
            </a:r>
            <a:r>
              <a:rPr lang="is-IS">
                <a:solidFill>
                  <a:srgbClr val="FFFFFF"/>
                </a:solidFill>
                <a:latin typeface="Noto Sans Batak" panose="020B0502040504020204" pitchFamily="34" charset="0"/>
              </a:rPr>
              <a:t>10.</a:t>
            </a:r>
            <a:r>
              <a:rPr lang="is-IS" noProof="0">
                <a:solidFill>
                  <a:srgbClr val="FFFFFF"/>
                </a:solidFill>
                <a:latin typeface="Noto Sans Batak" panose="020B0502040504020204" pitchFamily="34" charset="0"/>
              </a:rPr>
              <a:t> bekkjar getur nemandi:</a:t>
            </a:r>
          </a:p>
          <a:p>
            <a:endParaRPr lang="is-IS" u="sng">
              <a:solidFill>
                <a:schemeClr val="bg1"/>
              </a:solidFill>
              <a:latin typeface="Noto Sans Batak" panose="020B0502040504020204" pitchFamily="34" charset="0"/>
            </a:endParaRPr>
          </a:p>
          <a:p>
            <a:pPr marL="285750" indent="-285750">
              <a:buFont typeface="Arial" panose="020B0604020202020204" pitchFamily="34" charset="0"/>
              <a:buChar char="•"/>
            </a:pPr>
            <a:r>
              <a:rPr lang="is-IS">
                <a:solidFill>
                  <a:schemeClr val="bg1"/>
                </a:solidFill>
                <a:latin typeface="Noto Sans Batak" panose="020B0502040504020204" pitchFamily="34" charset="0"/>
              </a:rPr>
              <a:t>útskýrt með dæmum </a:t>
            </a:r>
            <a:r>
              <a:rPr lang="is-IS" b="1">
                <a:solidFill>
                  <a:schemeClr val="bg1"/>
                </a:solidFill>
                <a:latin typeface="Noto Sans Batak" panose="020B0502040504020204" pitchFamily="34" charset="0"/>
              </a:rPr>
              <a:t>margbreytileika mannlífsins </a:t>
            </a:r>
            <a:r>
              <a:rPr lang="is-IS">
                <a:solidFill>
                  <a:schemeClr val="bg1"/>
                </a:solidFill>
                <a:latin typeface="Noto Sans Batak" panose="020B0502040504020204" pitchFamily="34" charset="0"/>
              </a:rPr>
              <a:t>og ólíkan bakgrunn fólks, borið virðingu fyrir frelsi fólks til mismunandi trúar, lífsgilda, skoðana og lífshátta.</a:t>
            </a:r>
          </a:p>
          <a:p>
            <a:pPr marL="285750" indent="-285750">
              <a:buFont typeface="Arial" panose="020B0604020202020204" pitchFamily="34" charset="0"/>
              <a:buChar char="•"/>
            </a:pPr>
            <a:r>
              <a:rPr lang="is-IS">
                <a:solidFill>
                  <a:schemeClr val="bg1"/>
                </a:solidFill>
                <a:latin typeface="Noto Sans Batak" panose="020B0502040504020204" pitchFamily="34" charset="0"/>
              </a:rPr>
              <a:t>rökrætt stöðu sína sem þátttakandi í samfélaginu, </a:t>
            </a:r>
            <a:r>
              <a:rPr lang="is-IS" b="1">
                <a:solidFill>
                  <a:schemeClr val="bg1"/>
                </a:solidFill>
                <a:latin typeface="Noto Sans Batak" panose="020B0502040504020204" pitchFamily="34" charset="0"/>
              </a:rPr>
              <a:t>réttindi</a:t>
            </a:r>
            <a:r>
              <a:rPr lang="is-IS">
                <a:solidFill>
                  <a:schemeClr val="bg1"/>
                </a:solidFill>
                <a:latin typeface="Noto Sans Batak" panose="020B0502040504020204" pitchFamily="34" charset="0"/>
              </a:rPr>
              <a:t>, skyldur og gildismat,  sýnt ábyrgð í samskiptum, umgengni og lífsháttum, m.a. með vísan til </a:t>
            </a:r>
            <a:r>
              <a:rPr lang="is-IS" b="1">
                <a:solidFill>
                  <a:schemeClr val="bg1"/>
                </a:solidFill>
                <a:latin typeface="Noto Sans Batak" panose="020B0502040504020204" pitchFamily="34" charset="0"/>
              </a:rPr>
              <a:t>réttinda samkvæmt alþjóðasáttmálum</a:t>
            </a:r>
            <a:r>
              <a:rPr lang="is-IS">
                <a:solidFill>
                  <a:schemeClr val="bg1"/>
                </a:solidFill>
                <a:latin typeface="Noto Sans Batak" panose="020B0502040504020204" pitchFamily="34" charset="0"/>
              </a:rPr>
              <a:t>,</a:t>
            </a:r>
          </a:p>
          <a:p>
            <a:pPr marL="285750" indent="-285750">
              <a:buFont typeface="Arial" panose="020B0604020202020204" pitchFamily="34" charset="0"/>
              <a:buChar char="•"/>
            </a:pPr>
            <a:r>
              <a:rPr lang="is-IS">
                <a:solidFill>
                  <a:schemeClr val="bg1"/>
                </a:solidFill>
                <a:latin typeface="Noto Sans Batak" panose="020B0502040504020204" pitchFamily="34" charset="0"/>
              </a:rPr>
              <a:t>rökrætt gildi jafnréttis og </a:t>
            </a:r>
            <a:r>
              <a:rPr lang="is-IS" b="1">
                <a:solidFill>
                  <a:schemeClr val="bg1"/>
                </a:solidFill>
                <a:latin typeface="Noto Sans Batak" panose="020B0502040504020204" pitchFamily="34" charset="0"/>
              </a:rPr>
              <a:t>mannréttinda</a:t>
            </a:r>
            <a:r>
              <a:rPr lang="is-IS">
                <a:solidFill>
                  <a:schemeClr val="bg1"/>
                </a:solidFill>
                <a:latin typeface="Noto Sans Batak" panose="020B0502040504020204" pitchFamily="34" charset="0"/>
              </a:rPr>
              <a:t> á öllum sviðum samfélagsins og þekki almenn ákvæði um </a:t>
            </a:r>
            <a:r>
              <a:rPr lang="is-IS" b="1">
                <a:solidFill>
                  <a:schemeClr val="bg1"/>
                </a:solidFill>
                <a:latin typeface="Noto Sans Batak" panose="020B0502040504020204" pitchFamily="34" charset="0"/>
              </a:rPr>
              <a:t>mannréttindi</a:t>
            </a:r>
            <a:r>
              <a:rPr lang="is-IS">
                <a:solidFill>
                  <a:schemeClr val="bg1"/>
                </a:solidFill>
                <a:latin typeface="Noto Sans Batak" panose="020B0502040504020204" pitchFamily="34" charset="0"/>
              </a:rPr>
              <a:t>,</a:t>
            </a:r>
          </a:p>
          <a:p>
            <a:pPr marL="285750" indent="-285750">
              <a:buFont typeface="Arial" panose="020B0604020202020204" pitchFamily="34" charset="0"/>
              <a:buChar char="•"/>
            </a:pPr>
            <a:r>
              <a:rPr lang="is-IS">
                <a:solidFill>
                  <a:schemeClr val="bg1"/>
                </a:solidFill>
                <a:latin typeface="Noto Sans Batak" panose="020B0502040504020204" pitchFamily="34" charset="0"/>
              </a:rPr>
              <a:t>tekið þátt í </a:t>
            </a:r>
            <a:r>
              <a:rPr lang="is-IS" b="1">
                <a:solidFill>
                  <a:schemeClr val="bg1"/>
                </a:solidFill>
                <a:latin typeface="Noto Sans Batak" panose="020B0502040504020204" pitchFamily="34" charset="0"/>
              </a:rPr>
              <a:t>samfélagsmálum</a:t>
            </a:r>
            <a:r>
              <a:rPr lang="is-IS">
                <a:solidFill>
                  <a:schemeClr val="bg1"/>
                </a:solidFill>
                <a:latin typeface="Noto Sans Batak" panose="020B0502040504020204" pitchFamily="34" charset="0"/>
              </a:rPr>
              <a:t> á ábyrgan hátt og beitt sér í málefnum sem varða almannaheill, </a:t>
            </a:r>
          </a:p>
          <a:p>
            <a:pPr marL="285750" indent="-285750">
              <a:buFont typeface="Arial" panose="020B0604020202020204" pitchFamily="34" charset="0"/>
              <a:buChar char="•"/>
            </a:pPr>
            <a:r>
              <a:rPr lang="is-IS">
                <a:solidFill>
                  <a:schemeClr val="bg1"/>
                </a:solidFill>
                <a:latin typeface="Noto Sans Batak" panose="020B0502040504020204" pitchFamily="34" charset="0"/>
              </a:rPr>
              <a:t>sinnt </a:t>
            </a:r>
            <a:r>
              <a:rPr lang="is-IS" b="1">
                <a:solidFill>
                  <a:schemeClr val="bg1"/>
                </a:solidFill>
                <a:latin typeface="Noto Sans Batak" panose="020B0502040504020204" pitchFamily="34" charset="0"/>
              </a:rPr>
              <a:t>velferð</a:t>
            </a:r>
            <a:r>
              <a:rPr lang="is-IS">
                <a:solidFill>
                  <a:schemeClr val="bg1"/>
                </a:solidFill>
                <a:latin typeface="Noto Sans Batak" panose="020B0502040504020204" pitchFamily="34" charset="0"/>
              </a:rPr>
              <a:t> og hag samferðafólks síns.</a:t>
            </a:r>
          </a:p>
          <a:p>
            <a:pPr lvl="0">
              <a:defRPr/>
            </a:pPr>
            <a:endParaRPr lang="is-IS" noProof="0">
              <a:solidFill>
                <a:srgbClr val="FFFFFF"/>
              </a:solidFill>
              <a:latin typeface="Noto Sans Batak" panose="020B0502040504020204" pitchFamily="34" charset="0"/>
            </a:endParaRPr>
          </a:p>
          <a:p>
            <a:pPr lvl="0">
              <a:defRPr/>
            </a:pPr>
            <a:endParaRPr lang="is-IS" noProof="0">
              <a:solidFill>
                <a:srgbClr val="FFFFFF"/>
              </a:solidFill>
              <a:latin typeface="Noto Sans Batak" panose="020B0502040504020204" pitchFamily="34" charset="0"/>
            </a:endParaRPr>
          </a:p>
        </p:txBody>
      </p:sp>
      <p:sp>
        <p:nvSpPr>
          <p:cNvPr id="4" name="TextBox 3">
            <a:extLst>
              <a:ext uri="{FF2B5EF4-FFF2-40B4-BE49-F238E27FC236}">
                <a16:creationId xmlns:a16="http://schemas.microsoft.com/office/drawing/2014/main" id="{AC54298F-D8EE-ABB9-8AF6-17C0C6D640A7}"/>
              </a:ext>
            </a:extLst>
          </p:cNvPr>
          <p:cNvSpPr txBox="1"/>
          <p:nvPr/>
        </p:nvSpPr>
        <p:spPr>
          <a:xfrm>
            <a:off x="292150" y="699339"/>
            <a:ext cx="6924196" cy="707886"/>
          </a:xfrm>
          <a:prstGeom prst="rect">
            <a:avLst/>
          </a:prstGeom>
          <a:noFill/>
        </p:spPr>
        <p:txBody>
          <a:bodyPr wrap="square" lIns="91440" tIns="45720" rIns="91440" bIns="45720" rtlCol="0" anchor="t">
            <a:spAutoFit/>
          </a:bodyPr>
          <a:lstStyle/>
          <a:p>
            <a:r>
              <a:rPr lang="is-IS" sz="4000" b="1" noProof="0">
                <a:solidFill>
                  <a:schemeClr val="bg1"/>
                </a:solidFill>
                <a:latin typeface="Noto Sans Batak" panose="020B0502040504020204" pitchFamily="34" charset="0"/>
              </a:rPr>
              <a:t>Hæfniviðmið (elsta stig)</a:t>
            </a:r>
          </a:p>
        </p:txBody>
      </p:sp>
      <p:pic>
        <p:nvPicPr>
          <p:cNvPr id="5" name="Picture 2" descr="Vefslóðir">
            <a:extLst>
              <a:ext uri="{FF2B5EF4-FFF2-40B4-BE49-F238E27FC236}">
                <a16:creationId xmlns:a16="http://schemas.microsoft.com/office/drawing/2014/main" id="{986B69DA-E608-9AA0-0DC1-EB48F1CAF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642" y="2926980"/>
            <a:ext cx="3740699" cy="2244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7CBF13-B682-E6CF-C0A5-4B05FCF06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052" y="106464"/>
            <a:ext cx="1309289" cy="946818"/>
          </a:xfrm>
          <a:prstGeom prst="rect">
            <a:avLst/>
          </a:prstGeom>
        </p:spPr>
      </p:pic>
    </p:spTree>
    <p:extLst>
      <p:ext uri="{BB962C8B-B14F-4D97-AF65-F5344CB8AC3E}">
        <p14:creationId xmlns:p14="http://schemas.microsoft.com/office/powerpoint/2010/main" val="136482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538E-9395-A2FB-6B34-136BED78E0F5}"/>
            </a:ext>
          </a:extLst>
        </p:cNvPr>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20D099D4-9492-03AB-79AC-C8530B6E08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135" r="9017" b="72"/>
          <a:stretch/>
        </p:blipFill>
        <p:spPr>
          <a:xfrm>
            <a:off x="7683096" y="0"/>
            <a:ext cx="4600203" cy="6858000"/>
          </a:xfrm>
          <a:prstGeom prst="rect">
            <a:avLst/>
          </a:prstGeom>
          <a:solidFill>
            <a:schemeClr val="bg2"/>
          </a:solidFill>
          <a:ln>
            <a:noFill/>
          </a:ln>
          <a:effectLst>
            <a:outerShdw blurRad="50800" dist="50800" dir="5400000" sx="1000" sy="1000" algn="ctr" rotWithShape="0">
              <a:srgbClr val="000000">
                <a:alpha val="43137"/>
              </a:srgbClr>
            </a:outerShdw>
          </a:effectLst>
        </p:spPr>
      </p:pic>
      <p:sp>
        <p:nvSpPr>
          <p:cNvPr id="7" name="TextBox 6">
            <a:extLst>
              <a:ext uri="{FF2B5EF4-FFF2-40B4-BE49-F238E27FC236}">
                <a16:creationId xmlns:a16="http://schemas.microsoft.com/office/drawing/2014/main" id="{C1B600E6-313C-FC05-C22C-A0A1053D29A3}"/>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10" name="TextBox 9">
            <a:extLst>
              <a:ext uri="{FF2B5EF4-FFF2-40B4-BE49-F238E27FC236}">
                <a16:creationId xmlns:a16="http://schemas.microsoft.com/office/drawing/2014/main" id="{CDE601A7-E93B-CD21-3E6C-B3B8E1AA76B7}"/>
              </a:ext>
            </a:extLst>
          </p:cNvPr>
          <p:cNvSpPr txBox="1"/>
          <p:nvPr/>
        </p:nvSpPr>
        <p:spPr>
          <a:xfrm>
            <a:off x="267374" y="678827"/>
            <a:ext cx="7378180" cy="5755422"/>
          </a:xfrm>
          <a:prstGeom prst="rect">
            <a:avLst/>
          </a:prstGeom>
          <a:noFill/>
        </p:spPr>
        <p:txBody>
          <a:bodyPr wrap="square" lIns="91440" tIns="45720" rIns="91440" bIns="45720" rtlCol="0" anchor="t">
            <a:spAutoFit/>
          </a:bodyPr>
          <a:lstStyle/>
          <a:p>
            <a:r>
              <a:rPr lang="is-IS" sz="1600">
                <a:solidFill>
                  <a:schemeClr val="bg1"/>
                </a:solidFill>
                <a:latin typeface="Noto Sans Batak" panose="020B0502040504020204" pitchFamily="34" charset="0"/>
              </a:rPr>
              <a:t>Þetta verkefni er sett saman af </a:t>
            </a:r>
            <a:r>
              <a:rPr lang="is-IS" sz="1600" b="1">
                <a:solidFill>
                  <a:schemeClr val="bg1"/>
                </a:solidFill>
                <a:latin typeface="Noto Sans Batak" panose="020B0502040504020204" pitchFamily="34" charset="0"/>
              </a:rPr>
              <a:t>UNICEF</a:t>
            </a:r>
            <a:r>
              <a:rPr lang="is-IS" sz="1600">
                <a:solidFill>
                  <a:schemeClr val="bg1"/>
                </a:solidFill>
                <a:latin typeface="Noto Sans Batak" panose="020B0502040504020204" pitchFamily="34" charset="0"/>
              </a:rPr>
              <a:t> á Íslandi til þess að tengja saman </a:t>
            </a:r>
            <a:r>
              <a:rPr lang="is-IS" sz="1600" b="1">
                <a:solidFill>
                  <a:schemeClr val="bg1"/>
                </a:solidFill>
                <a:latin typeface="Noto Sans Batak" panose="020B0502040504020204" pitchFamily="34" charset="0"/>
              </a:rPr>
              <a:t>Barnasáttmála Sameinuðu þjóðanna og aðstæður barna á Gaza </a:t>
            </a:r>
            <a:r>
              <a:rPr lang="is-IS" sz="1600">
                <a:solidFill>
                  <a:schemeClr val="bg1"/>
                </a:solidFill>
                <a:latin typeface="Noto Sans Batak" panose="020B0502040504020204" pitchFamily="34" charset="0"/>
              </a:rPr>
              <a:t>sem hluti af átaki UNICEF sem heitir </a:t>
            </a:r>
            <a:r>
              <a:rPr lang="is-IS" sz="1600" b="1">
                <a:solidFill>
                  <a:schemeClr val="bg1"/>
                </a:solidFill>
                <a:latin typeface="Noto Sans Batak" panose="020B0502040504020204" pitchFamily="34" charset="0"/>
              </a:rPr>
              <a:t>Gaza: Aftur til náms</a:t>
            </a: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Í þessum glærupakka er efni fyrir nokkrar kennslustundir fyrir öll stig grunnskóla. Hver kennari metur tímaþörfina fyrir sig. Við bendum á að upplýsingar er einnig að finna í </a:t>
            </a:r>
            <a:r>
              <a:rPr lang="is-IS" sz="1600" i="1">
                <a:solidFill>
                  <a:schemeClr val="bg1"/>
                </a:solidFill>
                <a:latin typeface="Noto Sans Batak" panose="020B0502040504020204" pitchFamily="34" charset="0"/>
              </a:rPr>
              <a:t>'Notes</a:t>
            </a:r>
            <a:r>
              <a:rPr lang="is-IS" sz="1600">
                <a:solidFill>
                  <a:schemeClr val="bg1"/>
                </a:solidFill>
                <a:latin typeface="Noto Sans Batak" panose="020B0502040504020204" pitchFamily="34" charset="0"/>
              </a:rPr>
              <a:t>' undir glærunum.</a:t>
            </a: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Byrjað er á því að kynna Barnasáttmálann í mjög stuttu máli. Ef að börnin þekkja hann vel nú þegar má renna stuttlega yfir þennan hluta til upprifjunar. </a:t>
            </a: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Þá eru </a:t>
            </a:r>
            <a:r>
              <a:rPr lang="is-IS" sz="1600" b="1">
                <a:solidFill>
                  <a:schemeClr val="bg1"/>
                </a:solidFill>
                <a:latin typeface="Noto Sans Batak" panose="020B0502040504020204" pitchFamily="34" charset="0"/>
              </a:rPr>
              <a:t>aðstæður barna í stríði </a:t>
            </a:r>
            <a:r>
              <a:rPr lang="is-IS" sz="1600">
                <a:solidFill>
                  <a:schemeClr val="bg1"/>
                </a:solidFill>
                <a:latin typeface="Noto Sans Batak" panose="020B0502040504020204" pitchFamily="34" charset="0"/>
              </a:rPr>
              <a:t>kynntar til sögunnar og horft á tvö myndbönd með </a:t>
            </a:r>
            <a:r>
              <a:rPr lang="is-IS" sz="1600" err="1">
                <a:solidFill>
                  <a:schemeClr val="bg1"/>
                </a:solidFill>
                <a:latin typeface="Noto Sans Batak" panose="020B0502040504020204" pitchFamily="34" charset="0"/>
              </a:rPr>
              <a:t>Ævari</a:t>
            </a:r>
            <a:r>
              <a:rPr lang="is-IS" sz="1600">
                <a:solidFill>
                  <a:schemeClr val="bg1"/>
                </a:solidFill>
                <a:latin typeface="Noto Sans Batak" panose="020B0502040504020204" pitchFamily="34" charset="0"/>
              </a:rPr>
              <a:t> vísindamanni sem fjalla um börn og stríð, og skóla og stríð.</a:t>
            </a: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Verkefnið sem við vinnum með börnunum snýst um að þau skilji betur réttindi sín og annarra barna, aðstæður barna sem búa við stríð og mikilvægi menntunar fyrir öll börn, óháð aðstæðum.</a:t>
            </a:r>
          </a:p>
          <a:p>
            <a:endParaRPr lang="is-IS" sz="1600">
              <a:solidFill>
                <a:schemeClr val="bg1"/>
              </a:solidFill>
              <a:latin typeface="Noto Sans Batak" panose="020B0502040504020204" pitchFamily="34" charset="0"/>
            </a:endParaRPr>
          </a:p>
          <a:p>
            <a:r>
              <a:rPr lang="is-IS" sz="1600" b="1">
                <a:solidFill>
                  <a:schemeClr val="bg1"/>
                </a:solidFill>
                <a:latin typeface="Noto Sans Batak" panose="020B0502040504020204" pitchFamily="34" charset="0"/>
              </a:rPr>
              <a:t>Við drögum sérstaklega fram átta greinar úr Barnasáttmálanum og tengjum við málefnið. </a:t>
            </a:r>
          </a:p>
          <a:p>
            <a:endParaRPr lang="is-IS" sz="1600">
              <a:solidFill>
                <a:schemeClr val="bg1"/>
              </a:solidFill>
              <a:latin typeface="Noto Sans Batak" panose="020B0502040504020204" pitchFamily="34" charset="0"/>
            </a:endParaRPr>
          </a:p>
          <a:p>
            <a:r>
              <a:rPr lang="is-IS" sz="1600">
                <a:solidFill>
                  <a:schemeClr val="bg1"/>
                </a:solidFill>
                <a:latin typeface="Noto Sans Batak" panose="020B0502040504020204" pitchFamily="34" charset="0"/>
              </a:rPr>
              <a:t> </a:t>
            </a:r>
          </a:p>
          <a:p>
            <a:endParaRPr lang="is-IS" sz="1600">
              <a:solidFill>
                <a:schemeClr val="bg1"/>
              </a:solidFill>
              <a:latin typeface="Noto Sans Batak" panose="020B0502040504020204" pitchFamily="34" charset="0"/>
            </a:endParaRPr>
          </a:p>
        </p:txBody>
      </p:sp>
      <p:pic>
        <p:nvPicPr>
          <p:cNvPr id="12" name="Picture 11" descr="A white and orange sign with two people&#10;&#10;Description automatically generated">
            <a:extLst>
              <a:ext uri="{FF2B5EF4-FFF2-40B4-BE49-F238E27FC236}">
                <a16:creationId xmlns:a16="http://schemas.microsoft.com/office/drawing/2014/main" id="{B72BB25A-ACE4-67C1-9A79-73F9773D3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89" y="5696434"/>
            <a:ext cx="764367" cy="1019156"/>
          </a:xfrm>
          <a:prstGeom prst="rect">
            <a:avLst/>
          </a:prstGeom>
        </p:spPr>
      </p:pic>
      <p:pic>
        <p:nvPicPr>
          <p:cNvPr id="13" name="Picture 12" descr="A sign with two people on a pink background&#10;&#10;Description automatically generated">
            <a:extLst>
              <a:ext uri="{FF2B5EF4-FFF2-40B4-BE49-F238E27FC236}">
                <a16:creationId xmlns:a16="http://schemas.microsoft.com/office/drawing/2014/main" id="{045545B7-71F2-8E9C-08A0-18F98D077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14" y="5696435"/>
            <a:ext cx="764367" cy="1019156"/>
          </a:xfrm>
          <a:prstGeom prst="rect">
            <a:avLst/>
          </a:prstGeom>
        </p:spPr>
      </p:pic>
      <p:pic>
        <p:nvPicPr>
          <p:cNvPr id="14" name="Picture 13" descr="A white and black sign with a heart and a person&#10;&#10;Description automatically generated">
            <a:extLst>
              <a:ext uri="{FF2B5EF4-FFF2-40B4-BE49-F238E27FC236}">
                <a16:creationId xmlns:a16="http://schemas.microsoft.com/office/drawing/2014/main" id="{34B72FBD-2643-01F5-75C9-02685BCD1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748" y="5696435"/>
            <a:ext cx="764367" cy="1019156"/>
          </a:xfrm>
          <a:prstGeom prst="rect">
            <a:avLst/>
          </a:prstGeom>
        </p:spPr>
      </p:pic>
      <p:pic>
        <p:nvPicPr>
          <p:cNvPr id="15" name="Picture 14" descr="A blue sign with white text and a person holding a child&#10;&#10;Description automatically generated">
            <a:extLst>
              <a:ext uri="{FF2B5EF4-FFF2-40B4-BE49-F238E27FC236}">
                <a16:creationId xmlns:a16="http://schemas.microsoft.com/office/drawing/2014/main" id="{4AEA5938-81DD-B3A4-987F-E9DB9B9E7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382" y="5696435"/>
            <a:ext cx="764367" cy="1019156"/>
          </a:xfrm>
          <a:prstGeom prst="rect">
            <a:avLst/>
          </a:prstGeom>
        </p:spPr>
      </p:pic>
      <p:pic>
        <p:nvPicPr>
          <p:cNvPr id="16" name="Picture 15" descr="A pink sign with a person and a couple of hearts and a check mark&#10;&#10;Description automatically generated">
            <a:extLst>
              <a:ext uri="{FF2B5EF4-FFF2-40B4-BE49-F238E27FC236}">
                <a16:creationId xmlns:a16="http://schemas.microsoft.com/office/drawing/2014/main" id="{907ED98E-F27F-8A74-F017-71258A629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905" y="5696436"/>
            <a:ext cx="764367" cy="1019156"/>
          </a:xfrm>
          <a:prstGeom prst="rect">
            <a:avLst/>
          </a:prstGeom>
        </p:spPr>
      </p:pic>
      <p:pic>
        <p:nvPicPr>
          <p:cNvPr id="17" name="Picture 16" descr="A green sign with white text&#10;&#10;Description automatically generated">
            <a:extLst>
              <a:ext uri="{FF2B5EF4-FFF2-40B4-BE49-F238E27FC236}">
                <a16:creationId xmlns:a16="http://schemas.microsoft.com/office/drawing/2014/main" id="{7FF76665-6586-617C-AC4C-1CE317F215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428" y="5696437"/>
            <a:ext cx="764367" cy="1019156"/>
          </a:xfrm>
          <a:prstGeom prst="rect">
            <a:avLst/>
          </a:prstGeom>
        </p:spPr>
      </p:pic>
      <p:pic>
        <p:nvPicPr>
          <p:cNvPr id="18" name="Picture 17" descr="A white icon with a person holding books&#10;&#10;Description automatically generated">
            <a:extLst>
              <a:ext uri="{FF2B5EF4-FFF2-40B4-BE49-F238E27FC236}">
                <a16:creationId xmlns:a16="http://schemas.microsoft.com/office/drawing/2014/main" id="{D1BD951C-5D76-B5F1-7B60-CDF5CE9F36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5685" y="5696438"/>
            <a:ext cx="764367" cy="1019156"/>
          </a:xfrm>
          <a:prstGeom prst="rect">
            <a:avLst/>
          </a:prstGeom>
        </p:spPr>
      </p:pic>
      <p:pic>
        <p:nvPicPr>
          <p:cNvPr id="19" name="Picture 18" descr="A purple sign with white text and a person with a ball and musical notes&#10;&#10;Description automatically generated">
            <a:extLst>
              <a:ext uri="{FF2B5EF4-FFF2-40B4-BE49-F238E27FC236}">
                <a16:creationId xmlns:a16="http://schemas.microsoft.com/office/drawing/2014/main" id="{31F3FD37-E7A6-C844-0A6A-38F25C993F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0768" y="5696439"/>
            <a:ext cx="764367" cy="1019156"/>
          </a:xfrm>
          <a:prstGeom prst="rect">
            <a:avLst/>
          </a:prstGeom>
        </p:spPr>
      </p:pic>
      <p:sp>
        <p:nvSpPr>
          <p:cNvPr id="23" name="TextBox 22">
            <a:extLst>
              <a:ext uri="{FF2B5EF4-FFF2-40B4-BE49-F238E27FC236}">
                <a16:creationId xmlns:a16="http://schemas.microsoft.com/office/drawing/2014/main" id="{DC53F90A-0746-7041-23DE-F65B46997656}"/>
              </a:ext>
            </a:extLst>
          </p:cNvPr>
          <p:cNvSpPr txBox="1"/>
          <p:nvPr/>
        </p:nvSpPr>
        <p:spPr>
          <a:xfrm>
            <a:off x="277763" y="217162"/>
            <a:ext cx="6096000" cy="461665"/>
          </a:xfrm>
          <a:prstGeom prst="rect">
            <a:avLst/>
          </a:prstGeom>
          <a:noFill/>
        </p:spPr>
        <p:txBody>
          <a:bodyPr wrap="square">
            <a:spAutoFit/>
          </a:bodyPr>
          <a:lstStyle/>
          <a:p>
            <a:r>
              <a:rPr lang="is-IS" sz="2400" b="1">
                <a:solidFill>
                  <a:schemeClr val="bg1"/>
                </a:solidFill>
                <a:latin typeface="Noto Sans Batak" panose="020B0502040504020204" pitchFamily="34" charset="0"/>
              </a:rPr>
              <a:t>Um verkefnið</a:t>
            </a:r>
          </a:p>
        </p:txBody>
      </p:sp>
      <p:pic>
        <p:nvPicPr>
          <p:cNvPr id="2" name="Picture 1">
            <a:extLst>
              <a:ext uri="{FF2B5EF4-FFF2-40B4-BE49-F238E27FC236}">
                <a16:creationId xmlns:a16="http://schemas.microsoft.com/office/drawing/2014/main" id="{2E655FBD-703C-4710-5FA0-8B5F569920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4657" y="95261"/>
            <a:ext cx="1309289" cy="946818"/>
          </a:xfrm>
          <a:prstGeom prst="rect">
            <a:avLst/>
          </a:prstGeom>
        </p:spPr>
      </p:pic>
    </p:spTree>
    <p:extLst>
      <p:ext uri="{BB962C8B-B14F-4D97-AF65-F5344CB8AC3E}">
        <p14:creationId xmlns:p14="http://schemas.microsoft.com/office/powerpoint/2010/main" val="189208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children standing back to back in blue hoodies&#10;&#10;Description automatically generated">
            <a:extLst>
              <a:ext uri="{FF2B5EF4-FFF2-40B4-BE49-F238E27FC236}">
                <a16:creationId xmlns:a16="http://schemas.microsoft.com/office/drawing/2014/main" id="{A5E80C87-47F9-69CA-5052-62E2E9D290A6}"/>
              </a:ext>
            </a:extLst>
          </p:cNvPr>
          <p:cNvPicPr>
            <a:picLocks noChangeAspect="1"/>
          </p:cNvPicPr>
          <p:nvPr/>
        </p:nvPicPr>
        <p:blipFill rotWithShape="1">
          <a:blip r:embed="rId2">
            <a:extLst>
              <a:ext uri="{28A0092B-C50C-407E-A947-70E740481C1C}">
                <a14:useLocalDpi xmlns:a14="http://schemas.microsoft.com/office/drawing/2010/main" val="0"/>
              </a:ext>
            </a:extLst>
          </a:blip>
          <a:srcRect l="29366" t="-1601" r="24887" b="893"/>
          <a:stretch/>
        </p:blipFill>
        <p:spPr>
          <a:xfrm>
            <a:off x="7185690" y="-117944"/>
            <a:ext cx="5006539" cy="6962053"/>
          </a:xfrm>
          <a:prstGeom prst="rect">
            <a:avLst/>
          </a:prstGeom>
        </p:spPr>
      </p:pic>
      <p:sp>
        <p:nvSpPr>
          <p:cNvPr id="3" name="TextBox 2">
            <a:extLst>
              <a:ext uri="{FF2B5EF4-FFF2-40B4-BE49-F238E27FC236}">
                <a16:creationId xmlns:a16="http://schemas.microsoft.com/office/drawing/2014/main" id="{73C20D7D-D1A7-EF8C-742C-47A5B14CBCB0}"/>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sp>
        <p:nvSpPr>
          <p:cNvPr id="6" name="TextBox 5">
            <a:extLst>
              <a:ext uri="{FF2B5EF4-FFF2-40B4-BE49-F238E27FC236}">
                <a16:creationId xmlns:a16="http://schemas.microsoft.com/office/drawing/2014/main" id="{A5BE66F4-5A26-9E19-8E16-2E397EF6FD4B}"/>
              </a:ext>
            </a:extLst>
          </p:cNvPr>
          <p:cNvSpPr txBox="1"/>
          <p:nvPr/>
        </p:nvSpPr>
        <p:spPr>
          <a:xfrm>
            <a:off x="277943" y="560697"/>
            <a:ext cx="5019675" cy="738664"/>
          </a:xfrm>
          <a:prstGeom prst="rect">
            <a:avLst/>
          </a:prstGeom>
          <a:noFill/>
        </p:spPr>
        <p:txBody>
          <a:bodyPr wrap="square" lIns="91440" tIns="45720" rIns="91440" bIns="45720" rtlCol="0" anchor="t">
            <a:spAutoFit/>
          </a:bodyPr>
          <a:lstStyle/>
          <a:p>
            <a:r>
              <a:rPr lang="is-IS" sz="2400" b="1">
                <a:solidFill>
                  <a:schemeClr val="bg1"/>
                </a:solidFill>
                <a:latin typeface="Noto Sans Batak" panose="020B0502040504020204" pitchFamily="34" charset="0"/>
                <a:ea typeface="+mn-lt"/>
                <a:cs typeface="+mn-lt"/>
              </a:rPr>
              <a:t>Undirbúningur kennara</a:t>
            </a:r>
          </a:p>
          <a:p>
            <a:endParaRPr lang="is-IS"/>
          </a:p>
        </p:txBody>
      </p:sp>
      <p:sp>
        <p:nvSpPr>
          <p:cNvPr id="7" name="TextBox 6">
            <a:extLst>
              <a:ext uri="{FF2B5EF4-FFF2-40B4-BE49-F238E27FC236}">
                <a16:creationId xmlns:a16="http://schemas.microsoft.com/office/drawing/2014/main" id="{52FD7A2F-B50A-05EF-1F91-517FD8803A80}"/>
              </a:ext>
            </a:extLst>
          </p:cNvPr>
          <p:cNvSpPr txBox="1"/>
          <p:nvPr/>
        </p:nvSpPr>
        <p:spPr>
          <a:xfrm>
            <a:off x="277943" y="1152138"/>
            <a:ext cx="711037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s-IS" sz="1600" b="1">
                <a:solidFill>
                  <a:schemeClr val="bg1"/>
                </a:solidFill>
                <a:latin typeface="Noto Sans Batak" panose="020B0502040504020204" pitchFamily="34" charset="0"/>
                <a:cs typeface="Segoe UI"/>
              </a:rPr>
              <a:t>Barnasáttmáli Sameinuðu þjóðanna </a:t>
            </a:r>
            <a:r>
              <a:rPr lang="is-IS" sz="1600">
                <a:solidFill>
                  <a:schemeClr val="bg1"/>
                </a:solidFill>
                <a:latin typeface="Noto Sans Batak" panose="020B0502040504020204" pitchFamily="34" charset="0"/>
                <a:cs typeface="Segoe UI"/>
              </a:rPr>
              <a:t>var lögfestur á Íslandi árið 2013. </a:t>
            </a:r>
          </a:p>
          <a:p>
            <a:br>
              <a:rPr lang="is-IS" sz="1600">
                <a:solidFill>
                  <a:schemeClr val="bg1"/>
                </a:solidFill>
                <a:latin typeface="Noto Sans Batak" panose="020B0502040504020204" pitchFamily="34" charset="0"/>
                <a:cs typeface="Segoe UI"/>
              </a:rPr>
            </a:br>
            <a:r>
              <a:rPr lang="is-IS" sz="1600">
                <a:solidFill>
                  <a:schemeClr val="bg1"/>
                </a:solidFill>
                <a:latin typeface="Noto Sans Batak" panose="020B0502040504020204" pitchFamily="34" charset="0"/>
                <a:cs typeface="Segoe UI"/>
              </a:rPr>
              <a:t>Samkvæmt 42. grein eiga </a:t>
            </a:r>
            <a:br>
              <a:rPr lang="is-IS" sz="1600">
                <a:solidFill>
                  <a:schemeClr val="bg1"/>
                </a:solidFill>
                <a:latin typeface="Noto Sans Batak" panose="020B0502040504020204" pitchFamily="34" charset="0"/>
                <a:cs typeface="Segoe UI"/>
              </a:rPr>
            </a:br>
            <a:r>
              <a:rPr lang="is-IS" sz="1600" b="1">
                <a:solidFill>
                  <a:schemeClr val="bg1"/>
                </a:solidFill>
                <a:latin typeface="Noto Sans Batak" panose="020B0502040504020204" pitchFamily="34" charset="0"/>
                <a:cs typeface="Segoe UI"/>
              </a:rPr>
              <a:t>allir að þekkja réttindi barna, bæði börn og fullorðnir. </a:t>
            </a:r>
            <a:br>
              <a:rPr lang="is-IS" sz="1600" b="1">
                <a:solidFill>
                  <a:schemeClr val="bg1"/>
                </a:solidFill>
                <a:latin typeface="Noto Sans Batak" panose="020B0502040504020204" pitchFamily="34" charset="0"/>
                <a:cs typeface="Segoe UI"/>
              </a:rPr>
            </a:br>
            <a:br>
              <a:rPr lang="is-IS" sz="1600" b="1">
                <a:solidFill>
                  <a:schemeClr val="bg1"/>
                </a:solidFill>
                <a:latin typeface="Noto Sans Batak" panose="020B0502040504020204" pitchFamily="34" charset="0"/>
                <a:cs typeface="Segoe UI"/>
              </a:rPr>
            </a:br>
            <a:r>
              <a:rPr lang="is-IS" sz="1600">
                <a:solidFill>
                  <a:schemeClr val="bg1"/>
                </a:solidFill>
                <a:latin typeface="Noto Sans Batak" panose="020B0502040504020204" pitchFamily="34" charset="0"/>
                <a:cs typeface="Segoe UI"/>
              </a:rPr>
              <a:t>Hvaða hlutverki gegnum við fullorðna fólkið og hver eru réttindi barna? </a:t>
            </a:r>
            <a:r>
              <a:rPr lang="en-US" sz="1600">
                <a:solidFill>
                  <a:schemeClr val="bg1"/>
                </a:solidFill>
                <a:latin typeface="Noto Sans Batak" panose="020B0502040504020204" pitchFamily="34" charset="0"/>
                <a:cs typeface="Segoe UI"/>
              </a:rPr>
              <a:t>​</a:t>
            </a:r>
          </a:p>
        </p:txBody>
      </p:sp>
      <p:sp>
        <p:nvSpPr>
          <p:cNvPr id="8" name="TextBox 7">
            <a:extLst>
              <a:ext uri="{FF2B5EF4-FFF2-40B4-BE49-F238E27FC236}">
                <a16:creationId xmlns:a16="http://schemas.microsoft.com/office/drawing/2014/main" id="{8848B7FF-D803-F66C-E6FF-1EBB52F3AF36}"/>
              </a:ext>
            </a:extLst>
          </p:cNvPr>
          <p:cNvSpPr txBox="1"/>
          <p:nvPr/>
        </p:nvSpPr>
        <p:spPr>
          <a:xfrm>
            <a:off x="277943" y="2594257"/>
            <a:ext cx="6540300" cy="4131003"/>
          </a:xfrm>
          <a:prstGeom prst="rect">
            <a:avLst/>
          </a:prstGeom>
          <a:noFill/>
        </p:spPr>
        <p:txBody>
          <a:bodyPr wrap="square">
            <a:spAutoFit/>
          </a:bodyPr>
          <a:lstStyle/>
          <a:p>
            <a:pPr>
              <a:lnSpc>
                <a:spcPct val="150000"/>
              </a:lnSpc>
            </a:pPr>
            <a:r>
              <a:rPr lang="is-IS" sz="1600" b="1" u="sng">
                <a:solidFill>
                  <a:schemeClr val="bg1"/>
                </a:solidFill>
                <a:latin typeface="Noto Sans Batak" panose="020B0502040504020204" pitchFamily="34" charset="0"/>
                <a:cs typeface="Segoe UI"/>
                <a:hlinkClick r:id="rId3">
                  <a:extLst>
                    <a:ext uri="{A12FA001-AC4F-418D-AE19-62706E023703}">
                      <ahyp:hlinkClr xmlns:ahyp="http://schemas.microsoft.com/office/drawing/2018/hyperlinkcolor" val="tx"/>
                    </a:ext>
                  </a:extLst>
                </a:hlinkClick>
              </a:rPr>
              <a:t>Hér má finna stutt myndband um barnasáttmálann, tilurð hans, hlutverk okkar ábyrgðaraðilana og hvers vegna börn eiga sín sérstöku mannréttindi óháð fullorðnum. </a:t>
            </a:r>
            <a:r>
              <a:rPr lang="is-IS" sz="1600" b="1">
                <a:solidFill>
                  <a:schemeClr val="bg1"/>
                </a:solidFill>
                <a:latin typeface="Noto Sans Batak" panose="020B0502040504020204" pitchFamily="34" charset="0"/>
                <a:cs typeface="Segoe UI"/>
              </a:rPr>
              <a:t>​</a:t>
            </a:r>
          </a:p>
          <a:p>
            <a:pPr>
              <a:lnSpc>
                <a:spcPct val="150000"/>
              </a:lnSpc>
            </a:pPr>
            <a:endParaRPr lang="is-IS" sz="1600" b="1">
              <a:solidFill>
                <a:schemeClr val="bg1"/>
              </a:solidFill>
              <a:latin typeface="Noto Sans Batak" panose="020B0502040504020204" pitchFamily="34" charset="0"/>
              <a:cs typeface="Segoe UI"/>
            </a:endParaRPr>
          </a:p>
          <a:p>
            <a:pPr>
              <a:lnSpc>
                <a:spcPct val="150000"/>
              </a:lnSpc>
            </a:pPr>
            <a:r>
              <a:rPr lang="is-IS" sz="1600" b="1">
                <a:solidFill>
                  <a:schemeClr val="bg1"/>
                </a:solidFill>
                <a:latin typeface="Noto Sans Batak" panose="020B0502040504020204" pitchFamily="34" charset="0"/>
                <a:cs typeface="Segoe UI"/>
              </a:rPr>
              <a:t>Hér eru fleiri hlekkir á fræðsluefni um réttindi barna og Barnasáttmálann:</a:t>
            </a:r>
          </a:p>
          <a:p>
            <a:pPr>
              <a:lnSpc>
                <a:spcPct val="150000"/>
              </a:lnSpc>
            </a:pPr>
            <a:endParaRPr lang="is-IS" sz="1600" b="1">
              <a:solidFill>
                <a:schemeClr val="bg1"/>
              </a:solidFill>
              <a:latin typeface="Noto Sans Batak" panose="020B0502040504020204" pitchFamily="34" charset="0"/>
              <a:cs typeface="Segoe UI"/>
            </a:endParaRPr>
          </a:p>
          <a:p>
            <a:pPr indent="-228600">
              <a:lnSpc>
                <a:spcPct val="90000"/>
              </a:lnSpc>
              <a:spcAft>
                <a:spcPts val="600"/>
              </a:spcAft>
              <a:buFont typeface="Arial" panose="020B0604020202020204" pitchFamily="34" charset="0"/>
              <a:buChar char="•"/>
            </a:pPr>
            <a:r>
              <a:rPr lang="en-US" sz="1600">
                <a:solidFill>
                  <a:schemeClr val="bg1"/>
                </a:solidFill>
                <a:latin typeface="Noto Sans Batak" panose="020B0502040504020204" pitchFamily="34" charset="0"/>
                <a:hlinkClick r:id="rId4">
                  <a:extLst>
                    <a:ext uri="{A12FA001-AC4F-418D-AE19-62706E023703}">
                      <ahyp:hlinkClr xmlns:ahyp="http://schemas.microsoft.com/office/drawing/2018/hyperlinkcolor" val="tx"/>
                    </a:ext>
                  </a:extLst>
                </a:hlinkClick>
              </a:rPr>
              <a:t>UNICEF – </a:t>
            </a:r>
            <a:r>
              <a:rPr lang="en-US" sz="1600" err="1">
                <a:solidFill>
                  <a:schemeClr val="bg1"/>
                </a:solidFill>
                <a:latin typeface="Noto Sans Batak" panose="020B0502040504020204" pitchFamily="34" charset="0"/>
                <a:hlinkClick r:id="rId4">
                  <a:extLst>
                    <a:ext uri="{A12FA001-AC4F-418D-AE19-62706E023703}">
                      <ahyp:hlinkClr xmlns:ahyp="http://schemas.microsoft.com/office/drawing/2018/hyperlinkcolor" val="tx"/>
                    </a:ext>
                  </a:extLst>
                </a:hlinkClick>
              </a:rPr>
              <a:t>akademían</a:t>
            </a:r>
            <a:r>
              <a:rPr lang="en-US" sz="1600">
                <a:solidFill>
                  <a:schemeClr val="bg1"/>
                </a:solidFill>
                <a:latin typeface="Noto Sans Batak" panose="020B0502040504020204" pitchFamily="34" charset="0"/>
                <a:hlinkClick r:id="rId4">
                  <a:extLst>
                    <a:ext uri="{A12FA001-AC4F-418D-AE19-62706E023703}">
                      <ahyp:hlinkClr xmlns:ahyp="http://schemas.microsoft.com/office/drawing/2018/hyperlinkcolor" val="tx"/>
                    </a:ext>
                  </a:extLst>
                </a:hlinkClick>
              </a:rPr>
              <a:t> </a:t>
            </a:r>
            <a:endParaRPr lang="en-US" sz="1600">
              <a:solidFill>
                <a:schemeClr val="bg1"/>
              </a:solidFill>
              <a:latin typeface="Noto Sans Batak" panose="020B0502040504020204" pitchFamily="34" charset="0"/>
            </a:endParaRPr>
          </a:p>
          <a:p>
            <a:pPr indent="-228600">
              <a:lnSpc>
                <a:spcPct val="90000"/>
              </a:lnSpc>
              <a:spcAft>
                <a:spcPts val="600"/>
              </a:spcAft>
              <a:buFont typeface="Arial" panose="020B0604020202020204" pitchFamily="34" charset="0"/>
              <a:buChar char="•"/>
            </a:pPr>
            <a:r>
              <a:rPr lang="en-US" sz="1600">
                <a:solidFill>
                  <a:schemeClr val="bg1"/>
                </a:solidFill>
                <a:latin typeface="Noto Sans Batak" panose="020B0502040504020204" pitchFamily="34" charset="0"/>
                <a:hlinkClick r:id="rId5">
                  <a:extLst>
                    <a:ext uri="{A12FA001-AC4F-418D-AE19-62706E023703}">
                      <ahyp:hlinkClr xmlns:ahyp="http://schemas.microsoft.com/office/drawing/2018/hyperlinkcolor" val="tx"/>
                    </a:ext>
                  </a:extLst>
                </a:hlinkClick>
              </a:rPr>
              <a:t>Barnasattmáli.is </a:t>
            </a:r>
            <a:endParaRPr lang="en-US" sz="1600">
              <a:solidFill>
                <a:schemeClr val="bg1"/>
              </a:solidFill>
              <a:latin typeface="Noto Sans Batak" panose="020B0502040504020204" pitchFamily="34" charset="0"/>
            </a:endParaRPr>
          </a:p>
          <a:p>
            <a:pPr indent="-228600">
              <a:lnSpc>
                <a:spcPct val="90000"/>
              </a:lnSpc>
              <a:spcAft>
                <a:spcPts val="600"/>
              </a:spcAft>
              <a:buFont typeface="Arial" panose="020B0604020202020204" pitchFamily="34" charset="0"/>
              <a:buChar char="•"/>
            </a:pPr>
            <a:r>
              <a:rPr lang="en-US" sz="1600">
                <a:solidFill>
                  <a:schemeClr val="bg1"/>
                </a:solidFill>
                <a:latin typeface="Noto Sans Batak" panose="020B0502040504020204" pitchFamily="34" charset="0"/>
                <a:hlinkClick r:id="rId6">
                  <a:extLst>
                    <a:ext uri="{A12FA001-AC4F-418D-AE19-62706E023703}">
                      <ahyp:hlinkClr xmlns:ahyp="http://schemas.microsoft.com/office/drawing/2018/hyperlinkcolor" val="tx"/>
                    </a:ext>
                  </a:extLst>
                </a:hlinkClick>
              </a:rPr>
              <a:t>UNICEF </a:t>
            </a:r>
            <a:r>
              <a:rPr lang="en-US" sz="1600" err="1">
                <a:solidFill>
                  <a:schemeClr val="bg1"/>
                </a:solidFill>
                <a:latin typeface="Noto Sans Batak" panose="020B0502040504020204" pitchFamily="34" charset="0"/>
                <a:hlinkClick r:id="rId6">
                  <a:extLst>
                    <a:ext uri="{A12FA001-AC4F-418D-AE19-62706E023703}">
                      <ahyp:hlinkClr xmlns:ahyp="http://schemas.microsoft.com/office/drawing/2018/hyperlinkcolor" val="tx"/>
                    </a:ext>
                  </a:extLst>
                </a:hlinkClick>
              </a:rPr>
              <a:t>réttindarateikur</a:t>
            </a:r>
            <a:r>
              <a:rPr lang="en-US" sz="1600">
                <a:solidFill>
                  <a:schemeClr val="bg1"/>
                </a:solidFill>
                <a:latin typeface="Noto Sans Batak" panose="020B0502040504020204" pitchFamily="34" charset="0"/>
                <a:hlinkClick r:id="rId6">
                  <a:extLst>
                    <a:ext uri="{A12FA001-AC4F-418D-AE19-62706E023703}">
                      <ahyp:hlinkClr xmlns:ahyp="http://schemas.microsoft.com/office/drawing/2018/hyperlinkcolor" val="tx"/>
                    </a:ext>
                  </a:extLst>
                </a:hlinkClick>
              </a:rPr>
              <a:t> </a:t>
            </a:r>
            <a:endParaRPr lang="en-US" sz="1600">
              <a:solidFill>
                <a:schemeClr val="bg1"/>
              </a:solidFill>
              <a:latin typeface="Noto Sans Batak" panose="020B0502040504020204" pitchFamily="34" charset="0"/>
            </a:endParaRPr>
          </a:p>
          <a:p>
            <a:pPr indent="-228600">
              <a:lnSpc>
                <a:spcPct val="90000"/>
              </a:lnSpc>
              <a:spcAft>
                <a:spcPts val="600"/>
              </a:spcAft>
              <a:buFont typeface="Arial" panose="020B0604020202020204" pitchFamily="34" charset="0"/>
              <a:buChar char="•"/>
            </a:pPr>
            <a:r>
              <a:rPr lang="en-US" sz="1600" err="1">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Barnasáttmálinn</a:t>
            </a:r>
            <a:r>
              <a:rPr lang="en-US" sz="1600">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 10 </a:t>
            </a:r>
            <a:r>
              <a:rPr lang="en-US" sz="1600" err="1">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ára</a:t>
            </a:r>
            <a:r>
              <a:rPr lang="en-US" sz="1600">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 – </a:t>
            </a:r>
            <a:r>
              <a:rPr lang="en-US" sz="1600" err="1">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fræðslumynd</a:t>
            </a:r>
            <a:r>
              <a:rPr lang="en-US" sz="1600">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frá</a:t>
            </a:r>
            <a:r>
              <a:rPr lang="en-US" sz="1600">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KrakkaRÚV</a:t>
            </a:r>
            <a:r>
              <a:rPr lang="en-US" sz="1600">
                <a:solidFill>
                  <a:schemeClr val="bg1"/>
                </a:solidFill>
                <a:latin typeface="Noto Sans Batak" panose="020B0502040504020204" pitchFamily="34" charset="0"/>
                <a:hlinkClick r:id="rId7">
                  <a:extLst>
                    <a:ext uri="{A12FA001-AC4F-418D-AE19-62706E023703}">
                      <ahyp:hlinkClr xmlns:ahyp="http://schemas.microsoft.com/office/drawing/2018/hyperlinkcolor" val="tx"/>
                    </a:ext>
                  </a:extLst>
                </a:hlinkClick>
              </a:rPr>
              <a:t> </a:t>
            </a:r>
            <a:endParaRPr lang="en-US" sz="1600">
              <a:solidFill>
                <a:schemeClr val="bg1"/>
              </a:solidFill>
              <a:latin typeface="Noto Sans Batak" panose="020B0502040504020204" pitchFamily="34" charset="0"/>
            </a:endParaRPr>
          </a:p>
          <a:p>
            <a:pPr indent="-228600">
              <a:lnSpc>
                <a:spcPct val="90000"/>
              </a:lnSpc>
              <a:spcAft>
                <a:spcPts val="600"/>
              </a:spcAft>
              <a:buFont typeface="Arial" panose="020B0604020202020204" pitchFamily="34" charset="0"/>
              <a:buChar char="•"/>
            </a:pP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Við</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eigum</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öll</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réttindi</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 </a:t>
            </a: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teiknimynd</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a:t>
            </a:r>
            <a:r>
              <a:rPr lang="en-US" sz="1600" err="1">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frá</a:t>
            </a:r>
            <a:r>
              <a:rPr lang="en-US" sz="1600">
                <a:solidFill>
                  <a:schemeClr val="bg1"/>
                </a:solidFill>
                <a:latin typeface="Noto Sans Batak" panose="020B0502040504020204" pitchFamily="34" charset="0"/>
                <a:hlinkClick r:id="rId8">
                  <a:extLst>
                    <a:ext uri="{A12FA001-AC4F-418D-AE19-62706E023703}">
                      <ahyp:hlinkClr xmlns:ahyp="http://schemas.microsoft.com/office/drawing/2018/hyperlinkcolor" val="tx"/>
                    </a:ext>
                  </a:extLst>
                </a:hlinkClick>
              </a:rPr>
              <a:t> UNCIEF </a:t>
            </a:r>
            <a:endParaRPr lang="en-US" sz="1600">
              <a:solidFill>
                <a:schemeClr val="bg1"/>
              </a:solidFill>
              <a:latin typeface="Noto Sans Batak" panose="020B0502040504020204" pitchFamily="34" charset="0"/>
            </a:endParaRPr>
          </a:p>
          <a:p>
            <a:pPr>
              <a:lnSpc>
                <a:spcPct val="150000"/>
              </a:lnSpc>
            </a:pPr>
            <a:endParaRPr lang="is-IS" sz="1600" b="1">
              <a:solidFill>
                <a:schemeClr val="bg1"/>
              </a:solidFill>
              <a:latin typeface="Noto Sans Batak" panose="020B0502040504020204" pitchFamily="34" charset="0"/>
              <a:cs typeface="Segoe UI"/>
            </a:endParaRPr>
          </a:p>
        </p:txBody>
      </p:sp>
      <p:pic>
        <p:nvPicPr>
          <p:cNvPr id="10" name="Picture 9">
            <a:extLst>
              <a:ext uri="{FF2B5EF4-FFF2-40B4-BE49-F238E27FC236}">
                <a16:creationId xmlns:a16="http://schemas.microsoft.com/office/drawing/2014/main" id="{214993C7-0CE4-1FE5-B706-F8B01CB8B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8656" y="163899"/>
            <a:ext cx="1160377" cy="707395"/>
          </a:xfrm>
          <a:prstGeom prst="rect">
            <a:avLst/>
          </a:prstGeom>
        </p:spPr>
      </p:pic>
    </p:spTree>
    <p:extLst>
      <p:ext uri="{BB962C8B-B14F-4D97-AF65-F5344CB8AC3E}">
        <p14:creationId xmlns:p14="http://schemas.microsoft.com/office/powerpoint/2010/main" val="313834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22</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Þórhildur Elínardóttir Magnúsdóttir</dc:creator>
  <cp:revision>1</cp:revision>
  <dcterms:created xsi:type="dcterms:W3CDTF">2026-04-07T10:32:24Z</dcterms:created>
  <dcterms:modified xsi:type="dcterms:W3CDTF">2026-04-24T14:17:54Z</dcterms:modified>
</cp:coreProperties>
</file>